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3.xml" ContentType="application/vnd.openxmlformats-officedocument.presentationml.notesSlid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notesSlides/notesSlide4.xml" ContentType="application/vnd.openxmlformats-officedocument.presentationml.notesSlid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notesSlides/notesSlide5.xml" ContentType="application/vnd.openxmlformats-officedocument.presentationml.notesSlid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notesSlides/notesSlide6.xml" ContentType="application/vnd.openxmlformats-officedocument.presentationml.notesSlid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notesSlides/notesSlide7.xml" ContentType="application/vnd.openxmlformats-officedocument.presentationml.notesSlid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charts/chart15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ppt/notesSlides/notesSlide8.xml" ContentType="application/vnd.openxmlformats-officedocument.presentationml.notesSlide+xml"/>
  <Override PartName="/ppt/charts/chart16.xml" ContentType="application/vnd.openxmlformats-officedocument.drawingml.chart+xml"/>
  <Override PartName="/ppt/charts/style16.xml" ContentType="application/vnd.ms-office.chartstyle+xml"/>
  <Override PartName="/ppt/charts/colors16.xml" ContentType="application/vnd.ms-office.chartcolorstyle+xml"/>
  <Override PartName="/ppt/notesSlides/notesSlide9.xml" ContentType="application/vnd.openxmlformats-officedocument.presentationml.notesSlide+xml"/>
  <Override PartName="/ppt/charts/chart17.xml" ContentType="application/vnd.openxmlformats-officedocument.drawingml.chart+xml"/>
  <Override PartName="/ppt/charts/style17.xml" ContentType="application/vnd.ms-office.chartstyle+xml"/>
  <Override PartName="/ppt/charts/colors17.xml" ContentType="application/vnd.ms-office.chartcolorstyle+xml"/>
  <Override PartName="/ppt/charts/chart18.xml" ContentType="application/vnd.openxmlformats-officedocument.drawingml.chart+xml"/>
  <Override PartName="/ppt/charts/style18.xml" ContentType="application/vnd.ms-office.chartstyle+xml"/>
  <Override PartName="/ppt/charts/colors18.xml" ContentType="application/vnd.ms-office.chartcolorstyle+xml"/>
  <Override PartName="/ppt/notesSlides/notesSlide10.xml" ContentType="application/vnd.openxmlformats-officedocument.presentationml.notesSlide+xml"/>
  <Override PartName="/ppt/charts/chart19.xml" ContentType="application/vnd.openxmlformats-officedocument.drawingml.chart+xml"/>
  <Override PartName="/ppt/charts/style19.xml" ContentType="application/vnd.ms-office.chartstyle+xml"/>
  <Override PartName="/ppt/charts/colors19.xml" ContentType="application/vnd.ms-office.chartcolorstyle+xml"/>
  <Override PartName="/ppt/charts/chart20.xml" ContentType="application/vnd.openxmlformats-officedocument.drawingml.chart+xml"/>
  <Override PartName="/ppt/charts/style20.xml" ContentType="application/vnd.ms-office.chartstyle+xml"/>
  <Override PartName="/ppt/charts/colors20.xml" ContentType="application/vnd.ms-office.chartcolorstyle+xml"/>
  <Override PartName="/ppt/charts/chart21.xml" ContentType="application/vnd.openxmlformats-officedocument.drawingml.chart+xml"/>
  <Override PartName="/ppt/charts/style21.xml" ContentType="application/vnd.ms-office.chartstyle+xml"/>
  <Override PartName="/ppt/charts/colors21.xml" ContentType="application/vnd.ms-office.chartcolorstyle+xml"/>
  <Override PartName="/ppt/notesSlides/notesSlide11.xml" ContentType="application/vnd.openxmlformats-officedocument.presentationml.notesSlide+xml"/>
  <Override PartName="/ppt/charts/chart22.xml" ContentType="application/vnd.openxmlformats-officedocument.drawingml.chart+xml"/>
  <Override PartName="/ppt/charts/style22.xml" ContentType="application/vnd.ms-office.chartstyle+xml"/>
  <Override PartName="/ppt/charts/colors22.xml" ContentType="application/vnd.ms-office.chartcolorstyle+xml"/>
  <Override PartName="/ppt/charts/chart23.xml" ContentType="application/vnd.openxmlformats-officedocument.drawingml.chart+xml"/>
  <Override PartName="/ppt/charts/style23.xml" ContentType="application/vnd.ms-office.chartstyle+xml"/>
  <Override PartName="/ppt/charts/colors23.xml" ContentType="application/vnd.ms-office.chartcolorstyle+xml"/>
  <Override PartName="/ppt/charts/chart24.xml" ContentType="application/vnd.openxmlformats-officedocument.drawingml.chart+xml"/>
  <Override PartName="/ppt/charts/style24.xml" ContentType="application/vnd.ms-office.chartstyle+xml"/>
  <Override PartName="/ppt/charts/colors24.xml" ContentType="application/vnd.ms-office.chartcolorstyle+xml"/>
  <Override PartName="/ppt/charts/chart25.xml" ContentType="application/vnd.openxmlformats-officedocument.drawingml.chart+xml"/>
  <Override PartName="/ppt/charts/style25.xml" ContentType="application/vnd.ms-office.chartstyle+xml"/>
  <Override PartName="/ppt/charts/colors25.xml" ContentType="application/vnd.ms-office.chartcolorstyle+xml"/>
  <Override PartName="/ppt/charts/chart26.xml" ContentType="application/vnd.openxmlformats-officedocument.drawingml.chart+xml"/>
  <Override PartName="/ppt/charts/style26.xml" ContentType="application/vnd.ms-office.chartstyle+xml"/>
  <Override PartName="/ppt/charts/colors26.xml" ContentType="application/vnd.ms-office.chartcolorstyl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thumbnail" Target="docProps/thumbnail.jpeg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6" Type="http://schemas.openxmlformats.org/officeDocument/2006/relationships/custom-properties" Target="docProps/custom.xml"/><Relationship Id="rId5" Type="http://schemas.openxmlformats.org/officeDocument/2006/relationships/extended-properties" Target="docProps/app.xml"/><Relationship Id="rId4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7"/>
  </p:notesMasterIdLst>
  <p:sldIdLst>
    <p:sldId id="261" r:id="rId5"/>
    <p:sldId id="2147471642" r:id="rId6"/>
    <p:sldId id="2147471629" r:id="rId7"/>
    <p:sldId id="2147471630" r:id="rId8"/>
    <p:sldId id="2147471631" r:id="rId9"/>
    <p:sldId id="2147471633" r:id="rId10"/>
    <p:sldId id="2147471636" r:id="rId11"/>
    <p:sldId id="2147471638" r:id="rId12"/>
    <p:sldId id="2147471640" r:id="rId13"/>
    <p:sldId id="2147471639" r:id="rId14"/>
    <p:sldId id="2147471641" r:id="rId15"/>
    <p:sldId id="2147471615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31F922F-C2DF-8BD5-609C-36B40337EC2F}" v="50" dt="2026-08-24T13:34:04.559"/>
  </p1510:revLst>
</p1510:revInfo>
</file>

<file path=ppt/tableStyles.xml><?xml version="1.0" encoding="utf-8"?>
<a:tblStyleLst xmlns:a="http://schemas.openxmlformats.org/drawingml/2006/main" def="{605943CB-6F42-4776-B506-94E284F2829C}">
  <a:tblStyle styleId="{605943CB-6F42-4776-B506-94E284F2829C}" styleName="Brand Tab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 w="12700" cmpd="sng">
              <a:solidFill>
                <a:schemeClr val="bg2"/>
              </a:solidFill>
            </a:ln>
          </a:insideH>
          <a:insideV>
            <a:ln>
              <a:noFill/>
            </a:ln>
          </a:insideV>
        </a:tcBdr>
        <a:fill>
          <a:noFill/>
        </a:fill>
      </a:tcStyle>
    </a:wholeTbl>
    <a:lastCol>
      <a:tcTxStyle b="on">
        <a:fontRef idx="minor">
          <a:scrgbClr r="0" g="0" b="0"/>
        </a:fontRef>
        <a:schemeClr val="tx1"/>
      </a:tcTxStyle>
      <a:tcStyle>
        <a:tcBdr/>
      </a:tcStyle>
    </a:lastCol>
    <a:firstCol>
      <a:tcTxStyle b="on">
        <a:fontRef idx="minor">
          <a:scrgbClr r="0" g="0" b="0"/>
        </a:fontRef>
        <a:schemeClr val="tx1"/>
      </a:tcTxStyle>
      <a:tcStyle>
        <a:tcBdr/>
      </a:tcStyle>
    </a:firstCol>
    <a:lastRow>
      <a:tcTxStyle b="on">
        <a:fontRef idx="minor">
          <a:scrgbClr r="0" g="0" b="0"/>
        </a:fontRef>
        <a:schemeClr val="tx1"/>
      </a:tcTxStyle>
      <a:tcStyle>
        <a:tcBdr/>
        <a:fill>
          <a:solidFill>
            <a:schemeClr val="bg1">
              <a:lumMod val="95000"/>
            </a:schemeClr>
          </a:solidFill>
        </a:fill>
      </a:tcStyle>
    </a:lastRow>
    <a:firstRow>
      <a:tcTxStyle b="on">
        <a:fontRef idx="minor">
          <a:scrgbClr r="0" g="0" b="0"/>
        </a:fontRef>
        <a:schemeClr val="accent1"/>
      </a:tcTxStyle>
      <a:tcStyle>
        <a:tcBdr>
          <a:bottom>
            <a:ln w="1905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8DE8A128-FD69-4F98-BC96-439F510B2832}" styleName="Brand Table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 w="12700" cmpd="sng">
              <a:solidFill>
                <a:schemeClr val="bg2"/>
              </a:solidFill>
            </a:ln>
          </a:insideH>
          <a:insideV>
            <a:ln>
              <a:noFill/>
            </a:ln>
          </a:insideV>
        </a:tcBdr>
        <a:fill>
          <a:noFill/>
        </a:fill>
      </a:tcStyle>
    </a:wholeTbl>
    <a:lastCol>
      <a:tcTxStyle b="on">
        <a:fontRef idx="minor">
          <a:scrgbClr r="0" g="0" b="0"/>
        </a:fontRef>
        <a:schemeClr val="tx1"/>
      </a:tcTxStyle>
      <a:tcStyle>
        <a:tcBdr/>
      </a:tcStyle>
    </a:lastCol>
    <a:firstCol>
      <a:tcTxStyle b="on">
        <a:fontRef idx="minor">
          <a:scrgbClr r="0" g="0" b="0"/>
        </a:fontRef>
        <a:schemeClr val="tx1"/>
      </a:tcTxStyle>
      <a:tcStyle>
        <a:tcBdr/>
      </a:tcStyle>
    </a:firstCol>
    <a:lastRow>
      <a:tcTxStyle b="on">
        <a:fontRef idx="minor">
          <a:scrgbClr r="0" g="0" b="0"/>
        </a:fontRef>
        <a:schemeClr val="tx1"/>
      </a:tcTxStyle>
      <a:tcStyle>
        <a:tcBdr/>
        <a:fill>
          <a:solidFill>
            <a:schemeClr val="bg1">
              <a:lumMod val="95000"/>
            </a:schemeClr>
          </a:solidFill>
        </a:fill>
      </a:tcStyle>
    </a:lastRow>
    <a:firstRow>
      <a:tcTxStyle b="on">
        <a:fontRef idx="minor">
          <a:scrgbClr r="109" g="36" b="122"/>
        </a:fontRef>
        <a:schemeClr val="tx1"/>
      </a:tcTxStyle>
      <a:tcStyle>
        <a:tcBdr>
          <a:bottom>
            <a:ln w="1905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B56CA0EE-1E45-4AA6-A82B-0F5650326712}" styleName="Brand Table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 w="12700" cmpd="sng">
              <a:solidFill>
                <a:schemeClr val="bg2"/>
              </a:solidFill>
            </a:ln>
          </a:insideH>
          <a:insideV>
            <a:ln>
              <a:noFill/>
            </a:ln>
          </a:insideV>
        </a:tcBdr>
        <a:fill>
          <a:noFill/>
        </a:fill>
      </a:tcStyle>
    </a:wholeTbl>
    <a:band2H>
      <a:tcStyle>
        <a:tcBdr/>
        <a:fill>
          <a:solidFill>
            <a:schemeClr val="bg1">
              <a:lumMod val="95000"/>
            </a:schemeClr>
          </a:solidFill>
        </a:fill>
      </a:tcStyle>
    </a:band2H>
    <a:band2V>
      <a:tcStyle>
        <a:tcBdr/>
        <a:fill>
          <a:solidFill>
            <a:schemeClr val="bg1">
              <a:lumMod val="95000"/>
            </a:schemeClr>
          </a:solidFill>
        </a:fill>
      </a:tcStyle>
    </a:band2V>
    <a:lastCol>
      <a:tcTxStyle b="on">
        <a:fontRef idx="minor">
          <a:scrgbClr r="0" g="0" b="0"/>
        </a:fontRef>
        <a:schemeClr val="tx1"/>
      </a:tcTxStyle>
      <a:tcStyle>
        <a:tcBdr/>
      </a:tcStyle>
    </a:lastCol>
    <a:firstCol>
      <a:tcTxStyle b="on">
        <a:fontRef idx="minor">
          <a:scrgbClr r="0" g="0" b="0"/>
        </a:fontRef>
        <a:schemeClr val="tx1"/>
      </a:tcTxStyle>
      <a:tcStyle>
        <a:tcBdr/>
      </a:tcStyle>
    </a:firstCol>
    <a:lastRow>
      <a:tcTxStyle b="on">
        <a:fontRef idx="minor">
          <a:scrgbClr r="0" g="0" b="0"/>
        </a:fontRef>
        <a:schemeClr val="tx1"/>
      </a:tcTxStyle>
      <a:tcStyle>
        <a:tcBdr/>
        <a:fill>
          <a:solidFill>
            <a:schemeClr val="bg1">
              <a:lumMod val="95000"/>
            </a:schemeClr>
          </a:solidFill>
        </a:fill>
      </a:tcStyle>
    </a:lastRow>
    <a:firstRow>
      <a:tcTxStyle b="on">
        <a:fontRef idx="minor">
          <a:scrgbClr r="0" g="0" b="0"/>
        </a:fontRef>
        <a:schemeClr val="accent1"/>
      </a:tcTxStyle>
      <a:tcStyle>
        <a:tcBdr>
          <a:bottom>
            <a:ln w="19050" cmpd="sng">
              <a:solidFill>
                <a:schemeClr val="accent1"/>
              </a:solidFill>
            </a:ln>
          </a:bottom>
        </a:tcBdr>
        <a:fill>
          <a:solidFill>
            <a:schemeClr val="bg1">
              <a:lumMod val="95000"/>
            </a:schemeClr>
          </a:solidFill>
        </a:fill>
      </a:tcStyle>
    </a:firstRow>
  </a:tblStyle>
  <a:tblStyle styleId="{B2FE71AF-C406-42DD-AC2B-C6103619A3FC}" styleName="Brand Table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 w="12700" cmpd="sng">
              <a:solidFill>
                <a:schemeClr val="bg2"/>
              </a:solidFill>
            </a:ln>
          </a:insideH>
          <a:insideV>
            <a:ln>
              <a:noFill/>
            </a:ln>
          </a:insideV>
        </a:tcBdr>
        <a:fill>
          <a:noFill/>
        </a:fill>
      </a:tcStyle>
    </a:wholeTbl>
    <a:band2H>
      <a:tcStyle>
        <a:tcBdr/>
        <a:fill>
          <a:solidFill>
            <a:schemeClr val="bg1">
              <a:lumMod val="95000"/>
            </a:schemeClr>
          </a:solidFill>
        </a:fill>
      </a:tcStyle>
    </a:band2H>
    <a:band2V>
      <a:tcStyle>
        <a:tcBdr/>
        <a:fill>
          <a:solidFill>
            <a:schemeClr val="bg1">
              <a:lumMod val="95000"/>
            </a:schemeClr>
          </a:solidFill>
        </a:fill>
      </a:tcStyle>
    </a:band2V>
    <a:lastCol>
      <a:tcTxStyle b="on">
        <a:fontRef idx="minor">
          <a:scrgbClr r="0" g="0" b="0"/>
        </a:fontRef>
        <a:schemeClr val="tx1"/>
      </a:tcTxStyle>
      <a:tcStyle>
        <a:tcBdr/>
      </a:tcStyle>
    </a:lastCol>
    <a:firstCol>
      <a:tcTxStyle b="on">
        <a:fontRef idx="minor">
          <a:scrgbClr r="0" g="0" b="0"/>
        </a:fontRef>
        <a:schemeClr val="tx1"/>
      </a:tcTxStyle>
      <a:tcStyle>
        <a:tcBdr/>
      </a:tcStyle>
    </a:firstCol>
    <a:lastRow>
      <a:tcTxStyle b="on">
        <a:fontRef idx="minor">
          <a:scrgbClr r="0" g="0" b="0"/>
        </a:fontRef>
        <a:schemeClr val="tx1"/>
      </a:tcTxStyle>
      <a:tcStyle>
        <a:tcBdr/>
        <a:fill>
          <a:solidFill>
            <a:schemeClr val="bg1">
              <a:lumMod val="95000"/>
            </a:schemeClr>
          </a:solidFill>
        </a:fill>
      </a:tcStyle>
    </a:lastRow>
    <a:firstRow>
      <a:tcTxStyle b="on">
        <a:fontRef idx="minor">
          <a:scrgbClr r="109" g="36" b="122"/>
        </a:fontRef>
        <a:schemeClr val="tx1"/>
      </a:tcTxStyle>
      <a:tcStyle>
        <a:tcBdr>
          <a:bottom>
            <a:ln w="19050" cmpd="sng">
              <a:solidFill>
                <a:schemeClr val="tx1"/>
              </a:solidFill>
            </a:ln>
          </a:bottom>
        </a:tcBdr>
        <a:fill>
          <a:solidFill>
            <a:schemeClr val="bg1">
              <a:lumMod val="95000"/>
            </a:schemeClr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635" autoAdjust="0"/>
    <p:restoredTop sz="96301" autoAdjust="0"/>
  </p:normalViewPr>
  <p:slideViewPr>
    <p:cSldViewPr snapToGrid="0">
      <p:cViewPr varScale="1">
        <p:scale>
          <a:sx n="118" d="100"/>
          <a:sy n="118" d="100"/>
        </p:scale>
        <p:origin x="102" y="132"/>
      </p:cViewPr>
      <p:guideLst/>
    </p:cSldViewPr>
  </p:slideViewPr>
  <p:outlineViewPr>
    <p:cViewPr>
      <p:scale>
        <a:sx n="33" d="100"/>
        <a:sy n="33" d="100"/>
      </p:scale>
      <p:origin x="-64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21" d="100"/>
        <a:sy n="21" d="100"/>
      </p:scale>
      <p:origin x="0" y="-219"/>
    </p:cViewPr>
  </p:sorterViewPr>
  <p:notesViewPr>
    <p:cSldViewPr snapToGrid="0">
      <p:cViewPr varScale="1">
        <p:scale>
          <a:sx n="65" d="100"/>
          <a:sy n="65" d="100"/>
        </p:scale>
        <p:origin x="2565" y="3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microsoft.com/office/2015/10/relationships/revisionInfo" Target="revisionInfo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https://pwceur-my.sharepoint.com/personal/christian_corell_pwc_com/Documents/Pulsm&#229;ling%20-%20&#216;konomisk%20usikkerhed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ccorell001\Downloads\testEpinionAI%20(version%201)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ccorell001\Downloads\testEpinionAI%20(version%201)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https://pwceur-my.sharepoint.com/personal/christian_corell_pwc_com/Documents/Pulsm&#229;ling%20-%20&#216;konomisk%20usikkerhed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ccorell001\Downloads\testEpinionAI%20(version%201).xlsx" TargetMode="External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ccorell001\Downloads\testEpinionAI%20(version%201).xlsx" TargetMode="External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oleObject" Target="https://pwceur-my.sharepoint.com/personal/christian_corell_pwc_com/Documents/Pulsm&#229;ling%20-%20&#216;konomisk%20usikkerhed.xlsx" TargetMode="External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ccorell001\Downloads\testEpinionAI%20(version%201).xlsx" TargetMode="External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ccorell001\Downloads\testEpinionAI%20(version%201).xlsx" TargetMode="External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ccorell001\Downloads\testEpinionAI%20(version%201).xlsx" TargetMode="External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oleObject" Target="https://pwceur-my.sharepoint.com/personal/christian_corell_pwc_com/Documents/Pulsm&#229;ling%20-%20&#216;konomisk%20usikkerhed.xlsx" TargetMode="External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ccorell001\Downloads\testEpinionAI%20(version%201).xlsx" TargetMode="External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ccorell001\Downloads\testEpinionAI%20(version%201).xlsx" TargetMode="External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ccorell001\Downloads\testEpinionAI%20(version%201).xlsx" TargetMode="External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ccorell001\Downloads\testEpinionAI%20(version%201).xlsx" TargetMode="External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_rels/chart16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ccorell001\Downloads\testEpinionAI%20(version%201).xlsx" TargetMode="External"/><Relationship Id="rId2" Type="http://schemas.microsoft.com/office/2011/relationships/chartColorStyle" Target="colors16.xml"/><Relationship Id="rId1" Type="http://schemas.microsoft.com/office/2011/relationships/chartStyle" Target="style16.xml"/></Relationships>
</file>

<file path=ppt/charts/_rels/chart17.xml.rels><?xml version="1.0" encoding="UTF-8" standalone="yes"?>
<Relationships xmlns="http://schemas.openxmlformats.org/package/2006/relationships"><Relationship Id="rId3" Type="http://schemas.openxmlformats.org/officeDocument/2006/relationships/oleObject" Target="https://pwceur-my.sharepoint.com/personal/christian_corell_pwc_com/Documents/Pulsm&#229;ling%20-%20&#216;konomisk%20usikkerhed.xlsx" TargetMode="External"/><Relationship Id="rId2" Type="http://schemas.microsoft.com/office/2011/relationships/chartColorStyle" Target="colors17.xml"/><Relationship Id="rId1" Type="http://schemas.microsoft.com/office/2011/relationships/chartStyle" Target="style17.xml"/></Relationships>
</file>

<file path=ppt/charts/_rels/chart18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ccorell001\Downloads\testEpinionAI%20(version%201).xlsx" TargetMode="External"/><Relationship Id="rId2" Type="http://schemas.microsoft.com/office/2011/relationships/chartColorStyle" Target="colors18.xml"/><Relationship Id="rId1" Type="http://schemas.microsoft.com/office/2011/relationships/chartStyle" Target="style18.xml"/></Relationships>
</file>

<file path=ppt/charts/_rels/chart19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ccorell001\Downloads\testEpinionAI%20(version%201).xlsx" TargetMode="External"/><Relationship Id="rId2" Type="http://schemas.microsoft.com/office/2011/relationships/chartColorStyle" Target="colors19.xml"/><Relationship Id="rId1" Type="http://schemas.microsoft.com/office/2011/relationships/chartStyle" Target="style19.xml"/></Relationships>
</file>

<file path=ppt/charts/_rels/chart20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ccorell001\Downloads\testEpinionAI%20(version%201).xlsx" TargetMode="External"/><Relationship Id="rId2" Type="http://schemas.microsoft.com/office/2011/relationships/chartColorStyle" Target="colors20.xml"/><Relationship Id="rId1" Type="http://schemas.microsoft.com/office/2011/relationships/chartStyle" Target="style20.xml"/></Relationships>
</file>

<file path=ppt/charts/_rels/chart2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ccorell001\Downloads\testEpinionAI%20(version%201).xlsx" TargetMode="External"/><Relationship Id="rId2" Type="http://schemas.microsoft.com/office/2011/relationships/chartColorStyle" Target="colors21.xml"/><Relationship Id="rId1" Type="http://schemas.microsoft.com/office/2011/relationships/chartStyle" Target="style21.xml"/></Relationships>
</file>

<file path=ppt/charts/_rels/chart22.xml.rels><?xml version="1.0" encoding="UTF-8" standalone="yes"?>
<Relationships xmlns="http://schemas.openxmlformats.org/package/2006/relationships"><Relationship Id="rId3" Type="http://schemas.openxmlformats.org/officeDocument/2006/relationships/oleObject" Target="https://pwceur-my.sharepoint.com/personal/christian_corell_pwc_com/Documents/Pulsm&#229;ling%20-%20&#216;konomisk%20usikkerhed.xlsx" TargetMode="External"/><Relationship Id="rId2" Type="http://schemas.microsoft.com/office/2011/relationships/chartColorStyle" Target="colors22.xml"/><Relationship Id="rId1" Type="http://schemas.microsoft.com/office/2011/relationships/chartStyle" Target="style22.xml"/></Relationships>
</file>

<file path=ppt/charts/_rels/chart23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ccorell001\Downloads\testEpinionAI%20(version%201).xlsx" TargetMode="External"/><Relationship Id="rId2" Type="http://schemas.microsoft.com/office/2011/relationships/chartColorStyle" Target="colors23.xml"/><Relationship Id="rId1" Type="http://schemas.microsoft.com/office/2011/relationships/chartStyle" Target="style23.xml"/></Relationships>
</file>

<file path=ppt/charts/_rels/chart24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ccorell001\Downloads\testEpinionAI%20(version%201).xlsx" TargetMode="External"/><Relationship Id="rId2" Type="http://schemas.microsoft.com/office/2011/relationships/chartColorStyle" Target="colors24.xml"/><Relationship Id="rId1" Type="http://schemas.microsoft.com/office/2011/relationships/chartStyle" Target="style24.xml"/></Relationships>
</file>

<file path=ppt/charts/_rels/chart25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ccorell001\Downloads\testEpinionAI%20(version%201).xlsx" TargetMode="External"/><Relationship Id="rId2" Type="http://schemas.microsoft.com/office/2011/relationships/chartColorStyle" Target="colors25.xml"/><Relationship Id="rId1" Type="http://schemas.microsoft.com/office/2011/relationships/chartStyle" Target="style25.xml"/></Relationships>
</file>

<file path=ppt/charts/_rels/chart26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ccorell001\Downloads\testEpinionAI%20(version%201).xlsx" TargetMode="External"/><Relationship Id="rId2" Type="http://schemas.microsoft.com/office/2011/relationships/chartColorStyle" Target="colors26.xml"/><Relationship Id="rId1" Type="http://schemas.microsoft.com/office/2011/relationships/chartStyle" Target="style26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stacked"/>
        <c:varyColors val="0"/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100"/>
        <c:axId val="322693312"/>
        <c:axId val="322691392"/>
      </c:barChart>
      <c:catAx>
        <c:axId val="322693312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322691392"/>
        <c:crosses val="autoZero"/>
        <c:auto val="1"/>
        <c:lblAlgn val="ctr"/>
        <c:lblOffset val="100"/>
        <c:noMultiLvlLbl val="0"/>
      </c:catAx>
      <c:valAx>
        <c:axId val="322691392"/>
        <c:scaling>
          <c:orientation val="minMax"/>
        </c:scaling>
        <c:delete val="1"/>
        <c:axPos val="l"/>
        <c:numFmt formatCode="0%" sourceLinked="1"/>
        <c:majorTickMark val="none"/>
        <c:minorTickMark val="none"/>
        <c:tickLblPos val="nextTo"/>
        <c:crossAx val="322693312"/>
        <c:crosses val="autoZero"/>
        <c:crossBetween val="between"/>
      </c:valAx>
      <c:spPr>
        <a:noFill/>
        <a:ln w="25400"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da-DK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da-DK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da-DK" sz="1200"/>
              <a:t>Hvor bekendt er du med kunstig intelligens?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da-DK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Sammenhængskraft!$A$54</c:f>
              <c:strCache>
                <c:ptCount val="1"/>
                <c:pt idx="0">
                  <c:v>Slet ikke bekendt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da-DK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Sammenhængskraft!$B$53:$C$53</c:f>
              <c:numCache>
                <c:formatCode>General</c:formatCode>
                <c:ptCount val="2"/>
                <c:pt idx="0">
                  <c:v>2024</c:v>
                </c:pt>
                <c:pt idx="1">
                  <c:v>2026</c:v>
                </c:pt>
              </c:numCache>
            </c:numRef>
          </c:cat>
          <c:val>
            <c:numRef>
              <c:f>Sammenhængskraft!$B$54:$C$54</c:f>
              <c:numCache>
                <c:formatCode>0%</c:formatCode>
                <c:ptCount val="2"/>
                <c:pt idx="0">
                  <c:v>0.05</c:v>
                </c:pt>
                <c:pt idx="1">
                  <c:v>0.02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570-4FD1-93D8-026CB57129E7}"/>
            </c:ext>
          </c:extLst>
        </c:ser>
        <c:ser>
          <c:idx val="1"/>
          <c:order val="1"/>
          <c:tx>
            <c:strRef>
              <c:f>Sammenhængskraft!$A$55</c:f>
              <c:strCache>
                <c:ptCount val="1"/>
                <c:pt idx="0">
                  <c:v>Meget lidt bekendt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da-DK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Sammenhængskraft!$B$53:$C$53</c:f>
              <c:numCache>
                <c:formatCode>General</c:formatCode>
                <c:ptCount val="2"/>
                <c:pt idx="0">
                  <c:v>2024</c:v>
                </c:pt>
                <c:pt idx="1">
                  <c:v>2026</c:v>
                </c:pt>
              </c:numCache>
            </c:numRef>
          </c:cat>
          <c:val>
            <c:numRef>
              <c:f>Sammenhængskraft!$B$55:$C$55</c:f>
              <c:numCache>
                <c:formatCode>0%</c:formatCode>
                <c:ptCount val="2"/>
                <c:pt idx="0">
                  <c:v>0.25</c:v>
                </c:pt>
                <c:pt idx="1">
                  <c:v>0.14000000000000001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570-4FD1-93D8-026CB57129E7}"/>
            </c:ext>
          </c:extLst>
        </c:ser>
        <c:ser>
          <c:idx val="2"/>
          <c:order val="2"/>
          <c:tx>
            <c:strRef>
              <c:f>Sammenhængskraft!$A$56</c:f>
              <c:strCache>
                <c:ptCount val="1"/>
                <c:pt idx="0">
                  <c:v>Lidt bekendt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da-DK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Sammenhængskraft!$B$53:$C$53</c:f>
              <c:numCache>
                <c:formatCode>General</c:formatCode>
                <c:ptCount val="2"/>
                <c:pt idx="0">
                  <c:v>2024</c:v>
                </c:pt>
                <c:pt idx="1">
                  <c:v>2026</c:v>
                </c:pt>
              </c:numCache>
            </c:numRef>
          </c:cat>
          <c:val>
            <c:numRef>
              <c:f>Sammenhængskraft!$B$56:$C$56</c:f>
              <c:numCache>
                <c:formatCode>0%</c:formatCode>
                <c:ptCount val="2"/>
                <c:pt idx="0">
                  <c:v>0.36</c:v>
                </c:pt>
                <c:pt idx="1">
                  <c:v>0.28000000000000003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C570-4FD1-93D8-026CB57129E7}"/>
            </c:ext>
          </c:extLst>
        </c:ser>
        <c:ser>
          <c:idx val="3"/>
          <c:order val="3"/>
          <c:tx>
            <c:strRef>
              <c:f>Sammenhængskraft!$A$57</c:f>
              <c:strCache>
                <c:ptCount val="1"/>
                <c:pt idx="0">
                  <c:v>Nogenlunde bekendt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da-DK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Sammenhængskraft!$B$53:$C$53</c:f>
              <c:numCache>
                <c:formatCode>General</c:formatCode>
                <c:ptCount val="2"/>
                <c:pt idx="0">
                  <c:v>2024</c:v>
                </c:pt>
                <c:pt idx="1">
                  <c:v>2026</c:v>
                </c:pt>
              </c:numCache>
            </c:numRef>
          </c:cat>
          <c:val>
            <c:numRef>
              <c:f>Sammenhængskraft!$B$57:$C$57</c:f>
              <c:numCache>
                <c:formatCode>0%</c:formatCode>
                <c:ptCount val="2"/>
                <c:pt idx="0">
                  <c:v>0.27</c:v>
                </c:pt>
                <c:pt idx="1">
                  <c:v>0.36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C570-4FD1-93D8-026CB57129E7}"/>
            </c:ext>
          </c:extLst>
        </c:ser>
        <c:ser>
          <c:idx val="4"/>
          <c:order val="4"/>
          <c:tx>
            <c:strRef>
              <c:f>Sammenhængskraft!$A$58</c:f>
              <c:strCache>
                <c:ptCount val="1"/>
                <c:pt idx="0">
                  <c:v>Meget bekendt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da-DK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Sammenhængskraft!$B$53:$C$53</c:f>
              <c:numCache>
                <c:formatCode>General</c:formatCode>
                <c:ptCount val="2"/>
                <c:pt idx="0">
                  <c:v>2024</c:v>
                </c:pt>
                <c:pt idx="1">
                  <c:v>2026</c:v>
                </c:pt>
              </c:numCache>
            </c:numRef>
          </c:cat>
          <c:val>
            <c:numRef>
              <c:f>Sammenhængskraft!$B$58:$C$58</c:f>
              <c:numCache>
                <c:formatCode>0%</c:formatCode>
                <c:ptCount val="2"/>
                <c:pt idx="0">
                  <c:v>7.0000000000000007E-2</c:v>
                </c:pt>
                <c:pt idx="1">
                  <c:v>0.19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C570-4FD1-93D8-026CB57129E7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180444559"/>
        <c:axId val="1070436463"/>
      </c:barChart>
      <c:catAx>
        <c:axId val="1180444559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a-DK"/>
          </a:p>
        </c:txPr>
        <c:crossAx val="1070436463"/>
        <c:crosses val="autoZero"/>
        <c:auto val="1"/>
        <c:lblAlgn val="ctr"/>
        <c:lblOffset val="100"/>
        <c:noMultiLvlLbl val="0"/>
      </c:catAx>
      <c:valAx>
        <c:axId val="1070436463"/>
        <c:scaling>
          <c:orientation val="minMax"/>
        </c:scaling>
        <c:delete val="1"/>
        <c:axPos val="l"/>
        <c:numFmt formatCode="0%" sourceLinked="1"/>
        <c:majorTickMark val="none"/>
        <c:minorTickMark val="none"/>
        <c:tickLblPos val="nextTo"/>
        <c:crossAx val="1180444559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da-DK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da-DK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da-DK" sz="1200"/>
              <a:t>Hvor bekendt er du med kunstig intelligens?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da-DK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Sammenhængskraft!$A$260</c:f>
              <c:strCache>
                <c:ptCount val="1"/>
                <c:pt idx="0">
                  <c:v>Slet ikke bekendt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da-DK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Sammenhængskraft!$B$259:$E$259</c:f>
              <c:strCache>
                <c:ptCount val="4"/>
                <c:pt idx="0">
                  <c:v>Total</c:v>
                </c:pt>
                <c:pt idx="1">
                  <c:v>18-36</c:v>
                </c:pt>
                <c:pt idx="2">
                  <c:v>37-55</c:v>
                </c:pt>
                <c:pt idx="3">
                  <c:v>56+</c:v>
                </c:pt>
              </c:strCache>
            </c:strRef>
          </c:cat>
          <c:val>
            <c:numRef>
              <c:f>Sammenhængskraft!$B$260:$E$260</c:f>
              <c:numCache>
                <c:formatCode>0%</c:formatCode>
                <c:ptCount val="4"/>
                <c:pt idx="0">
                  <c:v>0.02</c:v>
                </c:pt>
                <c:pt idx="1">
                  <c:v>0</c:v>
                </c:pt>
                <c:pt idx="2">
                  <c:v>0.02</c:v>
                </c:pt>
                <c:pt idx="3">
                  <c:v>0.04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70D-43E8-86E4-7D740FAB6278}"/>
            </c:ext>
          </c:extLst>
        </c:ser>
        <c:ser>
          <c:idx val="1"/>
          <c:order val="1"/>
          <c:tx>
            <c:strRef>
              <c:f>Sammenhængskraft!$A$261</c:f>
              <c:strCache>
                <c:ptCount val="1"/>
                <c:pt idx="0">
                  <c:v>Meget lidt bekendt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da-DK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Sammenhængskraft!$B$259:$E$259</c:f>
              <c:strCache>
                <c:ptCount val="4"/>
                <c:pt idx="0">
                  <c:v>Total</c:v>
                </c:pt>
                <c:pt idx="1">
                  <c:v>18-36</c:v>
                </c:pt>
                <c:pt idx="2">
                  <c:v>37-55</c:v>
                </c:pt>
                <c:pt idx="3">
                  <c:v>56+</c:v>
                </c:pt>
              </c:strCache>
            </c:strRef>
          </c:cat>
          <c:val>
            <c:numRef>
              <c:f>Sammenhængskraft!$B$261:$E$261</c:f>
              <c:numCache>
                <c:formatCode>0%</c:formatCode>
                <c:ptCount val="4"/>
                <c:pt idx="0">
                  <c:v>0.14000000000000001</c:v>
                </c:pt>
                <c:pt idx="1">
                  <c:v>0.02</c:v>
                </c:pt>
                <c:pt idx="2">
                  <c:v>0.09</c:v>
                </c:pt>
                <c:pt idx="3">
                  <c:v>0.26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70D-43E8-86E4-7D740FAB6278}"/>
            </c:ext>
          </c:extLst>
        </c:ser>
        <c:ser>
          <c:idx val="2"/>
          <c:order val="2"/>
          <c:tx>
            <c:strRef>
              <c:f>Sammenhængskraft!$A$262</c:f>
              <c:strCache>
                <c:ptCount val="1"/>
                <c:pt idx="0">
                  <c:v>Lidt bekendt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da-DK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Sammenhængskraft!$B$259:$E$259</c:f>
              <c:strCache>
                <c:ptCount val="4"/>
                <c:pt idx="0">
                  <c:v>Total</c:v>
                </c:pt>
                <c:pt idx="1">
                  <c:v>18-36</c:v>
                </c:pt>
                <c:pt idx="2">
                  <c:v>37-55</c:v>
                </c:pt>
                <c:pt idx="3">
                  <c:v>56+</c:v>
                </c:pt>
              </c:strCache>
            </c:strRef>
          </c:cat>
          <c:val>
            <c:numRef>
              <c:f>Sammenhængskraft!$B$262:$E$262</c:f>
              <c:numCache>
                <c:formatCode>0%</c:formatCode>
                <c:ptCount val="4"/>
                <c:pt idx="0">
                  <c:v>0.28000000000000003</c:v>
                </c:pt>
                <c:pt idx="1">
                  <c:v>0.15</c:v>
                </c:pt>
                <c:pt idx="2">
                  <c:v>0.28999999999999998</c:v>
                </c:pt>
                <c:pt idx="3">
                  <c:v>0.38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870D-43E8-86E4-7D740FAB6278}"/>
            </c:ext>
          </c:extLst>
        </c:ser>
        <c:ser>
          <c:idx val="3"/>
          <c:order val="3"/>
          <c:tx>
            <c:strRef>
              <c:f>Sammenhængskraft!$A$263</c:f>
              <c:strCache>
                <c:ptCount val="1"/>
                <c:pt idx="0">
                  <c:v>Nogenlunde bekendt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da-DK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Sammenhængskraft!$B$259:$E$259</c:f>
              <c:strCache>
                <c:ptCount val="4"/>
                <c:pt idx="0">
                  <c:v>Total</c:v>
                </c:pt>
                <c:pt idx="1">
                  <c:v>18-36</c:v>
                </c:pt>
                <c:pt idx="2">
                  <c:v>37-55</c:v>
                </c:pt>
                <c:pt idx="3">
                  <c:v>56+</c:v>
                </c:pt>
              </c:strCache>
            </c:strRef>
          </c:cat>
          <c:val>
            <c:numRef>
              <c:f>Sammenhængskraft!$B$263:$E$263</c:f>
              <c:numCache>
                <c:formatCode>0%</c:formatCode>
                <c:ptCount val="4"/>
                <c:pt idx="0">
                  <c:v>0.36</c:v>
                </c:pt>
                <c:pt idx="1">
                  <c:v>0.45</c:v>
                </c:pt>
                <c:pt idx="2">
                  <c:v>0.42</c:v>
                </c:pt>
                <c:pt idx="3">
                  <c:v>0.27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870D-43E8-86E4-7D740FAB6278}"/>
            </c:ext>
          </c:extLst>
        </c:ser>
        <c:ser>
          <c:idx val="4"/>
          <c:order val="4"/>
          <c:tx>
            <c:strRef>
              <c:f>Sammenhængskraft!$A$264</c:f>
              <c:strCache>
                <c:ptCount val="1"/>
                <c:pt idx="0">
                  <c:v>Meget bekendt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da-DK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Sammenhængskraft!$B$259:$E$259</c:f>
              <c:strCache>
                <c:ptCount val="4"/>
                <c:pt idx="0">
                  <c:v>Total</c:v>
                </c:pt>
                <c:pt idx="1">
                  <c:v>18-36</c:v>
                </c:pt>
                <c:pt idx="2">
                  <c:v>37-55</c:v>
                </c:pt>
                <c:pt idx="3">
                  <c:v>56+</c:v>
                </c:pt>
              </c:strCache>
            </c:strRef>
          </c:cat>
          <c:val>
            <c:numRef>
              <c:f>Sammenhængskraft!$B$264:$E$264</c:f>
              <c:numCache>
                <c:formatCode>0%</c:formatCode>
                <c:ptCount val="4"/>
                <c:pt idx="0">
                  <c:v>0.19</c:v>
                </c:pt>
                <c:pt idx="1">
                  <c:v>0.37</c:v>
                </c:pt>
                <c:pt idx="2">
                  <c:v>0.19</c:v>
                </c:pt>
                <c:pt idx="3">
                  <c:v>0.06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870D-43E8-86E4-7D740FAB6278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123892703"/>
        <c:axId val="1070517583"/>
      </c:barChart>
      <c:catAx>
        <c:axId val="1123892703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a-DK"/>
          </a:p>
        </c:txPr>
        <c:crossAx val="1070517583"/>
        <c:crosses val="autoZero"/>
        <c:auto val="1"/>
        <c:lblAlgn val="ctr"/>
        <c:lblOffset val="100"/>
        <c:noMultiLvlLbl val="0"/>
      </c:catAx>
      <c:valAx>
        <c:axId val="1070517583"/>
        <c:scaling>
          <c:orientation val="minMax"/>
        </c:scaling>
        <c:delete val="1"/>
        <c:axPos val="l"/>
        <c:numFmt formatCode="0%" sourceLinked="1"/>
        <c:majorTickMark val="none"/>
        <c:minorTickMark val="none"/>
        <c:tickLblPos val="nextTo"/>
        <c:crossAx val="1123892703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da-DK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da-DK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stacked"/>
        <c:varyColors val="0"/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100"/>
        <c:axId val="322693312"/>
        <c:axId val="322691392"/>
      </c:barChart>
      <c:catAx>
        <c:axId val="322693312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322691392"/>
        <c:crosses val="autoZero"/>
        <c:auto val="1"/>
        <c:lblAlgn val="ctr"/>
        <c:lblOffset val="100"/>
        <c:noMultiLvlLbl val="0"/>
      </c:catAx>
      <c:valAx>
        <c:axId val="322691392"/>
        <c:scaling>
          <c:orientation val="minMax"/>
        </c:scaling>
        <c:delete val="1"/>
        <c:axPos val="l"/>
        <c:numFmt formatCode="0%" sourceLinked="1"/>
        <c:majorTickMark val="none"/>
        <c:minorTickMark val="none"/>
        <c:tickLblPos val="nextTo"/>
        <c:crossAx val="322693312"/>
        <c:crosses val="autoZero"/>
        <c:crossBetween val="between"/>
      </c:valAx>
      <c:spPr>
        <a:noFill/>
        <a:ln w="25400"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da-DK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da-DK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da-DK" sz="1200"/>
              <a:t>Hvad er din overordnede holdning til kunstig intelligens?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da-DK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Sammenhængskraft!$A$45</c:f>
              <c:strCache>
                <c:ptCount val="1"/>
                <c:pt idx="0">
                  <c:v>Meget negativ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da-DK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Sammenhængskraft!$B$44:$C$44</c:f>
              <c:numCache>
                <c:formatCode>General</c:formatCode>
                <c:ptCount val="2"/>
                <c:pt idx="0">
                  <c:v>2024</c:v>
                </c:pt>
                <c:pt idx="1">
                  <c:v>2026</c:v>
                </c:pt>
              </c:numCache>
            </c:numRef>
          </c:cat>
          <c:val>
            <c:numRef>
              <c:f>Sammenhængskraft!$B$45:$C$45</c:f>
              <c:numCache>
                <c:formatCode>0%</c:formatCode>
                <c:ptCount val="2"/>
                <c:pt idx="0">
                  <c:v>0.02</c:v>
                </c:pt>
                <c:pt idx="1">
                  <c:v>0.05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D68-48D0-A3DA-1D659F61D6A8}"/>
            </c:ext>
          </c:extLst>
        </c:ser>
        <c:ser>
          <c:idx val="1"/>
          <c:order val="1"/>
          <c:tx>
            <c:strRef>
              <c:f>Sammenhængskraft!$A$46</c:f>
              <c:strCache>
                <c:ptCount val="1"/>
                <c:pt idx="0">
                  <c:v>Negativ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da-DK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Sammenhængskraft!$B$44:$C$44</c:f>
              <c:numCache>
                <c:formatCode>General</c:formatCode>
                <c:ptCount val="2"/>
                <c:pt idx="0">
                  <c:v>2024</c:v>
                </c:pt>
                <c:pt idx="1">
                  <c:v>2026</c:v>
                </c:pt>
              </c:numCache>
            </c:numRef>
          </c:cat>
          <c:val>
            <c:numRef>
              <c:f>Sammenhængskraft!$B$46:$C$46</c:f>
              <c:numCache>
                <c:formatCode>0%</c:formatCode>
                <c:ptCount val="2"/>
                <c:pt idx="0">
                  <c:v>0.12</c:v>
                </c:pt>
                <c:pt idx="1">
                  <c:v>0.14000000000000001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D68-48D0-A3DA-1D659F61D6A8}"/>
            </c:ext>
          </c:extLst>
        </c:ser>
        <c:ser>
          <c:idx val="2"/>
          <c:order val="2"/>
          <c:tx>
            <c:strRef>
              <c:f>Sammenhængskraft!$A$47</c:f>
              <c:strCache>
                <c:ptCount val="1"/>
                <c:pt idx="0">
                  <c:v>Neutral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da-DK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Sammenhængskraft!$B$44:$C$44</c:f>
              <c:numCache>
                <c:formatCode>General</c:formatCode>
                <c:ptCount val="2"/>
                <c:pt idx="0">
                  <c:v>2024</c:v>
                </c:pt>
                <c:pt idx="1">
                  <c:v>2026</c:v>
                </c:pt>
              </c:numCache>
            </c:numRef>
          </c:cat>
          <c:val>
            <c:numRef>
              <c:f>Sammenhængskraft!$B$47:$C$47</c:f>
              <c:numCache>
                <c:formatCode>0%</c:formatCode>
                <c:ptCount val="2"/>
                <c:pt idx="0">
                  <c:v>0.48</c:v>
                </c:pt>
                <c:pt idx="1">
                  <c:v>0.36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0D68-48D0-A3DA-1D659F61D6A8}"/>
            </c:ext>
          </c:extLst>
        </c:ser>
        <c:ser>
          <c:idx val="3"/>
          <c:order val="3"/>
          <c:tx>
            <c:strRef>
              <c:f>Sammenhængskraft!$A$48</c:f>
              <c:strCache>
                <c:ptCount val="1"/>
                <c:pt idx="0">
                  <c:v>Positiv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da-DK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Sammenhængskraft!$B$44:$C$44</c:f>
              <c:numCache>
                <c:formatCode>General</c:formatCode>
                <c:ptCount val="2"/>
                <c:pt idx="0">
                  <c:v>2024</c:v>
                </c:pt>
                <c:pt idx="1">
                  <c:v>2026</c:v>
                </c:pt>
              </c:numCache>
            </c:numRef>
          </c:cat>
          <c:val>
            <c:numRef>
              <c:f>Sammenhængskraft!$B$48:$C$48</c:f>
              <c:numCache>
                <c:formatCode>0%</c:formatCode>
                <c:ptCount val="2"/>
                <c:pt idx="0">
                  <c:v>0.34</c:v>
                </c:pt>
                <c:pt idx="1">
                  <c:v>0.41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0D68-48D0-A3DA-1D659F61D6A8}"/>
            </c:ext>
          </c:extLst>
        </c:ser>
        <c:ser>
          <c:idx val="4"/>
          <c:order val="4"/>
          <c:tx>
            <c:strRef>
              <c:f>Sammenhængskraft!$A$49</c:f>
              <c:strCache>
                <c:ptCount val="1"/>
                <c:pt idx="0">
                  <c:v>Meget positiv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da-DK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Sammenhængskraft!$B$44:$C$44</c:f>
              <c:numCache>
                <c:formatCode>General</c:formatCode>
                <c:ptCount val="2"/>
                <c:pt idx="0">
                  <c:v>2024</c:v>
                </c:pt>
                <c:pt idx="1">
                  <c:v>2026</c:v>
                </c:pt>
              </c:numCache>
            </c:numRef>
          </c:cat>
          <c:val>
            <c:numRef>
              <c:f>Sammenhængskraft!$B$49:$C$49</c:f>
              <c:numCache>
                <c:formatCode>0%</c:formatCode>
                <c:ptCount val="2"/>
                <c:pt idx="0">
                  <c:v>0.03</c:v>
                </c:pt>
                <c:pt idx="1">
                  <c:v>0.05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0D68-48D0-A3DA-1D659F61D6A8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618952047"/>
        <c:axId val="1611275343"/>
      </c:barChart>
      <c:catAx>
        <c:axId val="618952047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a-DK"/>
          </a:p>
        </c:txPr>
        <c:crossAx val="1611275343"/>
        <c:crosses val="autoZero"/>
        <c:auto val="1"/>
        <c:lblAlgn val="ctr"/>
        <c:lblOffset val="100"/>
        <c:noMultiLvlLbl val="0"/>
      </c:catAx>
      <c:valAx>
        <c:axId val="1611275343"/>
        <c:scaling>
          <c:orientation val="minMax"/>
        </c:scaling>
        <c:delete val="1"/>
        <c:axPos val="l"/>
        <c:numFmt formatCode="0%" sourceLinked="1"/>
        <c:majorTickMark val="none"/>
        <c:minorTickMark val="none"/>
        <c:tickLblPos val="nextTo"/>
        <c:crossAx val="618952047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da-DK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da-DK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da-DK" sz="1200"/>
              <a:t>Hvad er din overordnede holdning til kunstig intelligens?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da-DK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Sammenhængskraft!$A$38</c:f>
              <c:strCache>
                <c:ptCount val="1"/>
                <c:pt idx="0">
                  <c:v>Meget negativ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da-DK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Sammenhængskraft!$B$37:$E$37</c:f>
              <c:strCache>
                <c:ptCount val="4"/>
                <c:pt idx="0">
                  <c:v>Total</c:v>
                </c:pt>
                <c:pt idx="1">
                  <c:v>18-36</c:v>
                </c:pt>
                <c:pt idx="2">
                  <c:v>37-55</c:v>
                </c:pt>
                <c:pt idx="3">
                  <c:v>56+</c:v>
                </c:pt>
              </c:strCache>
            </c:strRef>
          </c:cat>
          <c:val>
            <c:numRef>
              <c:f>Sammenhængskraft!$B$38:$E$38</c:f>
              <c:numCache>
                <c:formatCode>###0%</c:formatCode>
                <c:ptCount val="4"/>
                <c:pt idx="0">
                  <c:v>4.9330176444668077E-2</c:v>
                </c:pt>
                <c:pt idx="1">
                  <c:v>6.3769188382901285E-2</c:v>
                </c:pt>
                <c:pt idx="2">
                  <c:v>3.5647089657690388E-2</c:v>
                </c:pt>
                <c:pt idx="3">
                  <c:v>4.8002967745446455E-2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399-44DF-BDE9-76CEF8DD4083}"/>
            </c:ext>
          </c:extLst>
        </c:ser>
        <c:ser>
          <c:idx val="1"/>
          <c:order val="1"/>
          <c:tx>
            <c:strRef>
              <c:f>Sammenhængskraft!$A$39</c:f>
              <c:strCache>
                <c:ptCount val="1"/>
                <c:pt idx="0">
                  <c:v>Negativ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da-DK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Sammenhængskraft!$B$37:$E$37</c:f>
              <c:strCache>
                <c:ptCount val="4"/>
                <c:pt idx="0">
                  <c:v>Total</c:v>
                </c:pt>
                <c:pt idx="1">
                  <c:v>18-36</c:v>
                </c:pt>
                <c:pt idx="2">
                  <c:v>37-55</c:v>
                </c:pt>
                <c:pt idx="3">
                  <c:v>56+</c:v>
                </c:pt>
              </c:strCache>
            </c:strRef>
          </c:cat>
          <c:val>
            <c:numRef>
              <c:f>Sammenhængskraft!$B$39:$E$39</c:f>
              <c:numCache>
                <c:formatCode>###0%</c:formatCode>
                <c:ptCount val="4"/>
                <c:pt idx="0">
                  <c:v>0.14295513108695174</c:v>
                </c:pt>
                <c:pt idx="1">
                  <c:v>0.14171290770434172</c:v>
                </c:pt>
                <c:pt idx="2">
                  <c:v>0.10969691236562706</c:v>
                </c:pt>
                <c:pt idx="3">
                  <c:v>0.16717634988657809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399-44DF-BDE9-76CEF8DD4083}"/>
            </c:ext>
          </c:extLst>
        </c:ser>
        <c:ser>
          <c:idx val="2"/>
          <c:order val="2"/>
          <c:tx>
            <c:strRef>
              <c:f>Sammenhængskraft!$A$40</c:f>
              <c:strCache>
                <c:ptCount val="1"/>
                <c:pt idx="0">
                  <c:v>Neutral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da-DK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Sammenhængskraft!$B$37:$E$37</c:f>
              <c:strCache>
                <c:ptCount val="4"/>
                <c:pt idx="0">
                  <c:v>Total</c:v>
                </c:pt>
                <c:pt idx="1">
                  <c:v>18-36</c:v>
                </c:pt>
                <c:pt idx="2">
                  <c:v>37-55</c:v>
                </c:pt>
                <c:pt idx="3">
                  <c:v>56+</c:v>
                </c:pt>
              </c:strCache>
            </c:strRef>
          </c:cat>
          <c:val>
            <c:numRef>
              <c:f>Sammenhængskraft!$B$40:$E$40</c:f>
              <c:numCache>
                <c:formatCode>###0%</c:formatCode>
                <c:ptCount val="4"/>
                <c:pt idx="0">
                  <c:v>0.35581097543709445</c:v>
                </c:pt>
                <c:pt idx="1">
                  <c:v>0.31244431801656292</c:v>
                </c:pt>
                <c:pt idx="2">
                  <c:v>0.29977234703831757</c:v>
                </c:pt>
                <c:pt idx="3">
                  <c:v>0.42779794872851407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3399-44DF-BDE9-76CEF8DD4083}"/>
            </c:ext>
          </c:extLst>
        </c:ser>
        <c:ser>
          <c:idx val="3"/>
          <c:order val="3"/>
          <c:tx>
            <c:strRef>
              <c:f>Sammenhængskraft!$A$41</c:f>
              <c:strCache>
                <c:ptCount val="1"/>
                <c:pt idx="0">
                  <c:v>Positiv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da-DK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Sammenhængskraft!$B$37:$E$37</c:f>
              <c:strCache>
                <c:ptCount val="4"/>
                <c:pt idx="0">
                  <c:v>Total</c:v>
                </c:pt>
                <c:pt idx="1">
                  <c:v>18-36</c:v>
                </c:pt>
                <c:pt idx="2">
                  <c:v>37-55</c:v>
                </c:pt>
                <c:pt idx="3">
                  <c:v>56+</c:v>
                </c:pt>
              </c:strCache>
            </c:strRef>
          </c:cat>
          <c:val>
            <c:numRef>
              <c:f>Sammenhængskraft!$B$41:$E$41</c:f>
              <c:numCache>
                <c:formatCode>###0%</c:formatCode>
                <c:ptCount val="4"/>
                <c:pt idx="0">
                  <c:v>0.40656811002513615</c:v>
                </c:pt>
                <c:pt idx="1">
                  <c:v>0.42524803416105039</c:v>
                </c:pt>
                <c:pt idx="2">
                  <c:v>0.49806725428277893</c:v>
                </c:pt>
                <c:pt idx="3">
                  <c:v>0.32840316511289136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3399-44DF-BDE9-76CEF8DD4083}"/>
            </c:ext>
          </c:extLst>
        </c:ser>
        <c:ser>
          <c:idx val="4"/>
          <c:order val="4"/>
          <c:tx>
            <c:strRef>
              <c:f>Sammenhængskraft!$A$42</c:f>
              <c:strCache>
                <c:ptCount val="1"/>
                <c:pt idx="0">
                  <c:v>Meget positiv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da-DK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Sammenhængskraft!$B$37:$E$37</c:f>
              <c:strCache>
                <c:ptCount val="4"/>
                <c:pt idx="0">
                  <c:v>Total</c:v>
                </c:pt>
                <c:pt idx="1">
                  <c:v>18-36</c:v>
                </c:pt>
                <c:pt idx="2">
                  <c:v>37-55</c:v>
                </c:pt>
                <c:pt idx="3">
                  <c:v>56+</c:v>
                </c:pt>
              </c:strCache>
            </c:strRef>
          </c:cat>
          <c:val>
            <c:numRef>
              <c:f>Sammenhængskraft!$B$42:$E$42</c:f>
              <c:numCache>
                <c:formatCode>###0%</c:formatCode>
                <c:ptCount val="4"/>
                <c:pt idx="0">
                  <c:v>4.5335607006152884E-2</c:v>
                </c:pt>
                <c:pt idx="1">
                  <c:v>5.6825551735143379E-2</c:v>
                </c:pt>
                <c:pt idx="2">
                  <c:v>5.6816396655585119E-2</c:v>
                </c:pt>
                <c:pt idx="3">
                  <c:v>2.8619568526569893E-2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3399-44DF-BDE9-76CEF8DD4083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293887984"/>
        <c:axId val="293519952"/>
      </c:barChart>
      <c:catAx>
        <c:axId val="2938879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a-DK"/>
          </a:p>
        </c:txPr>
        <c:crossAx val="293519952"/>
        <c:crosses val="autoZero"/>
        <c:auto val="1"/>
        <c:lblAlgn val="ctr"/>
        <c:lblOffset val="100"/>
        <c:noMultiLvlLbl val="0"/>
      </c:catAx>
      <c:valAx>
        <c:axId val="293519952"/>
        <c:scaling>
          <c:orientation val="minMax"/>
        </c:scaling>
        <c:delete val="1"/>
        <c:axPos val="l"/>
        <c:numFmt formatCode="###0%" sourceLinked="1"/>
        <c:majorTickMark val="none"/>
        <c:minorTickMark val="none"/>
        <c:tickLblPos val="nextTo"/>
        <c:crossAx val="2938879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da-DK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da-DK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stacked"/>
        <c:varyColors val="0"/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100"/>
        <c:axId val="322693312"/>
        <c:axId val="322691392"/>
      </c:barChart>
      <c:catAx>
        <c:axId val="322693312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322691392"/>
        <c:crosses val="autoZero"/>
        <c:auto val="1"/>
        <c:lblAlgn val="ctr"/>
        <c:lblOffset val="100"/>
        <c:noMultiLvlLbl val="0"/>
      </c:catAx>
      <c:valAx>
        <c:axId val="322691392"/>
        <c:scaling>
          <c:orientation val="minMax"/>
        </c:scaling>
        <c:delete val="1"/>
        <c:axPos val="l"/>
        <c:numFmt formatCode="0%" sourceLinked="1"/>
        <c:majorTickMark val="none"/>
        <c:minorTickMark val="none"/>
        <c:tickLblPos val="nextTo"/>
        <c:crossAx val="322693312"/>
        <c:crosses val="autoZero"/>
        <c:crossBetween val="between"/>
      </c:valAx>
      <c:spPr>
        <a:noFill/>
        <a:ln w="25400"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da-DK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da-DK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da-DK" sz="1200" dirty="0"/>
              <a:t>I hvilken grad forventer du, at kunstig intelligens vil påvirke dit job i løbet af de kommende </a:t>
            </a:r>
            <a:r>
              <a:rPr lang="da-DK" sz="1200" b="1" dirty="0"/>
              <a:t>12 måneder</a:t>
            </a:r>
            <a:r>
              <a:rPr lang="da-DK" sz="1200" dirty="0"/>
              <a:t>?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da-DK"/>
        </a:p>
      </c:txPr>
    </c:title>
    <c:autoTitleDeleted val="0"/>
    <c:plotArea>
      <c:layout/>
      <c:barChart>
        <c:barDir val="bar"/>
        <c:grouping val="percentStacked"/>
        <c:varyColors val="0"/>
        <c:ser>
          <c:idx val="0"/>
          <c:order val="0"/>
          <c:tx>
            <c:strRef>
              <c:f>Sammenhængskraft!$M$37</c:f>
              <c:strCache>
                <c:ptCount val="1"/>
                <c:pt idx="0">
                  <c:v>Slet ikke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da-DK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Sammenhængskraft!$L$38:$L$41</c:f>
              <c:strCache>
                <c:ptCount val="4"/>
                <c:pt idx="0">
                  <c:v>Total</c:v>
                </c:pt>
                <c:pt idx="1">
                  <c:v>18-36</c:v>
                </c:pt>
                <c:pt idx="2">
                  <c:v>37-55</c:v>
                </c:pt>
                <c:pt idx="3">
                  <c:v>56+</c:v>
                </c:pt>
              </c:strCache>
            </c:strRef>
          </c:cat>
          <c:val>
            <c:numRef>
              <c:f>Sammenhængskraft!$M$38:$M$41</c:f>
              <c:numCache>
                <c:formatCode>###0%</c:formatCode>
                <c:ptCount val="4"/>
                <c:pt idx="0">
                  <c:v>0.34</c:v>
                </c:pt>
                <c:pt idx="1">
                  <c:v>0.19</c:v>
                </c:pt>
                <c:pt idx="2">
                  <c:v>0.22</c:v>
                </c:pt>
                <c:pt idx="3">
                  <c:v>0.53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97E-4B7F-8E95-EA13CF33C7E6}"/>
            </c:ext>
          </c:extLst>
        </c:ser>
        <c:ser>
          <c:idx val="1"/>
          <c:order val="1"/>
          <c:tx>
            <c:strRef>
              <c:f>Sammenhængskraft!$N$37</c:f>
              <c:strCache>
                <c:ptCount val="1"/>
                <c:pt idx="0">
                  <c:v>I lav grad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da-DK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Sammenhængskraft!$L$38:$L$41</c:f>
              <c:strCache>
                <c:ptCount val="4"/>
                <c:pt idx="0">
                  <c:v>Total</c:v>
                </c:pt>
                <c:pt idx="1">
                  <c:v>18-36</c:v>
                </c:pt>
                <c:pt idx="2">
                  <c:v>37-55</c:v>
                </c:pt>
                <c:pt idx="3">
                  <c:v>56+</c:v>
                </c:pt>
              </c:strCache>
            </c:strRef>
          </c:cat>
          <c:val>
            <c:numRef>
              <c:f>Sammenhængskraft!$N$38:$N$41</c:f>
              <c:numCache>
                <c:formatCode>###0%</c:formatCode>
                <c:ptCount val="4"/>
                <c:pt idx="0">
                  <c:v>0.21</c:v>
                </c:pt>
                <c:pt idx="1">
                  <c:v>0.25</c:v>
                </c:pt>
                <c:pt idx="2">
                  <c:v>0.22</c:v>
                </c:pt>
                <c:pt idx="3">
                  <c:v>0.16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97E-4B7F-8E95-EA13CF33C7E6}"/>
            </c:ext>
          </c:extLst>
        </c:ser>
        <c:ser>
          <c:idx val="2"/>
          <c:order val="2"/>
          <c:tx>
            <c:strRef>
              <c:f>Sammenhængskraft!$O$37</c:f>
              <c:strCache>
                <c:ptCount val="1"/>
                <c:pt idx="0">
                  <c:v>I nogen grad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da-DK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Sammenhængskraft!$L$38:$L$41</c:f>
              <c:strCache>
                <c:ptCount val="4"/>
                <c:pt idx="0">
                  <c:v>Total</c:v>
                </c:pt>
                <c:pt idx="1">
                  <c:v>18-36</c:v>
                </c:pt>
                <c:pt idx="2">
                  <c:v>37-55</c:v>
                </c:pt>
                <c:pt idx="3">
                  <c:v>56+</c:v>
                </c:pt>
              </c:strCache>
            </c:strRef>
          </c:cat>
          <c:val>
            <c:numRef>
              <c:f>Sammenhængskraft!$O$38:$O$41</c:f>
              <c:numCache>
                <c:formatCode>###0%</c:formatCode>
                <c:ptCount val="4"/>
                <c:pt idx="0">
                  <c:v>0.3</c:v>
                </c:pt>
                <c:pt idx="1">
                  <c:v>0.35</c:v>
                </c:pt>
                <c:pt idx="2">
                  <c:v>0.34</c:v>
                </c:pt>
                <c:pt idx="3">
                  <c:v>0.23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97E-4B7F-8E95-EA13CF33C7E6}"/>
            </c:ext>
          </c:extLst>
        </c:ser>
        <c:ser>
          <c:idx val="3"/>
          <c:order val="3"/>
          <c:tx>
            <c:strRef>
              <c:f>Sammenhængskraft!$P$37</c:f>
              <c:strCache>
                <c:ptCount val="1"/>
                <c:pt idx="0">
                  <c:v>I høj grad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da-DK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Sammenhængskraft!$L$38:$L$41</c:f>
              <c:strCache>
                <c:ptCount val="4"/>
                <c:pt idx="0">
                  <c:v>Total</c:v>
                </c:pt>
                <c:pt idx="1">
                  <c:v>18-36</c:v>
                </c:pt>
                <c:pt idx="2">
                  <c:v>37-55</c:v>
                </c:pt>
                <c:pt idx="3">
                  <c:v>56+</c:v>
                </c:pt>
              </c:strCache>
            </c:strRef>
          </c:cat>
          <c:val>
            <c:numRef>
              <c:f>Sammenhængskraft!$P$38:$P$41</c:f>
              <c:numCache>
                <c:formatCode>###0%</c:formatCode>
                <c:ptCount val="4"/>
                <c:pt idx="0">
                  <c:v>0.11</c:v>
                </c:pt>
                <c:pt idx="1">
                  <c:v>0.14000000000000001</c:v>
                </c:pt>
                <c:pt idx="2">
                  <c:v>0.15</c:v>
                </c:pt>
                <c:pt idx="3">
                  <c:v>0.05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F97E-4B7F-8E95-EA13CF33C7E6}"/>
            </c:ext>
          </c:extLst>
        </c:ser>
        <c:ser>
          <c:idx val="4"/>
          <c:order val="4"/>
          <c:tx>
            <c:strRef>
              <c:f>Sammenhængskraft!$Q$37</c:f>
              <c:strCache>
                <c:ptCount val="1"/>
                <c:pt idx="0">
                  <c:v>I meget høj grad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da-DK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Sammenhængskraft!$L$38:$L$41</c:f>
              <c:strCache>
                <c:ptCount val="4"/>
                <c:pt idx="0">
                  <c:v>Total</c:v>
                </c:pt>
                <c:pt idx="1">
                  <c:v>18-36</c:v>
                </c:pt>
                <c:pt idx="2">
                  <c:v>37-55</c:v>
                </c:pt>
                <c:pt idx="3">
                  <c:v>56+</c:v>
                </c:pt>
              </c:strCache>
            </c:strRef>
          </c:cat>
          <c:val>
            <c:numRef>
              <c:f>Sammenhængskraft!$Q$38:$Q$41</c:f>
              <c:numCache>
                <c:formatCode>###0%</c:formatCode>
                <c:ptCount val="4"/>
                <c:pt idx="0">
                  <c:v>0.05</c:v>
                </c:pt>
                <c:pt idx="1">
                  <c:v>7.0000000000000007E-2</c:v>
                </c:pt>
                <c:pt idx="2">
                  <c:v>7.0000000000000007E-2</c:v>
                </c:pt>
                <c:pt idx="3">
                  <c:v>0.02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F97E-4B7F-8E95-EA13CF33C7E6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100"/>
        <c:axId val="1145665983"/>
        <c:axId val="1145664063"/>
      </c:barChart>
      <c:catAx>
        <c:axId val="1145665983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a-DK"/>
          </a:p>
        </c:txPr>
        <c:crossAx val="1145664063"/>
        <c:crosses val="autoZero"/>
        <c:auto val="1"/>
        <c:lblAlgn val="ctr"/>
        <c:lblOffset val="100"/>
        <c:noMultiLvlLbl val="0"/>
      </c:catAx>
      <c:valAx>
        <c:axId val="1145664063"/>
        <c:scaling>
          <c:orientation val="minMax"/>
        </c:scaling>
        <c:delete val="1"/>
        <c:axPos val="b"/>
        <c:numFmt formatCode="0%" sourceLinked="1"/>
        <c:majorTickMark val="none"/>
        <c:minorTickMark val="none"/>
        <c:tickLblPos val="nextTo"/>
        <c:crossAx val="1145665983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da-DK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da-DK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da-DK" sz="1200" dirty="0"/>
              <a:t>I hvilken grad forventer du, at dit job vil blive påvirket af kunstig intelligens i løbet af de næste </a:t>
            </a:r>
            <a:r>
              <a:rPr lang="da-DK" sz="1200" b="1" dirty="0"/>
              <a:t>5 år</a:t>
            </a:r>
            <a:r>
              <a:rPr lang="da-DK" sz="1200" dirty="0"/>
              <a:t>?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da-DK"/>
        </a:p>
      </c:txPr>
    </c:title>
    <c:autoTitleDeleted val="0"/>
    <c:plotArea>
      <c:layout/>
      <c:barChart>
        <c:barDir val="bar"/>
        <c:grouping val="percentStacked"/>
        <c:varyColors val="0"/>
        <c:ser>
          <c:idx val="0"/>
          <c:order val="0"/>
          <c:tx>
            <c:strRef>
              <c:f>Sammenhængskraft!$M$37</c:f>
              <c:strCache>
                <c:ptCount val="1"/>
                <c:pt idx="0">
                  <c:v>Slet ikke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da-DK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Sammenhængskraft!$L$53:$L$56</c:f>
              <c:strCache>
                <c:ptCount val="4"/>
                <c:pt idx="0">
                  <c:v>Total</c:v>
                </c:pt>
                <c:pt idx="1">
                  <c:v>18-36</c:v>
                </c:pt>
                <c:pt idx="2">
                  <c:v>37-55</c:v>
                </c:pt>
                <c:pt idx="3">
                  <c:v>56+</c:v>
                </c:pt>
              </c:strCache>
            </c:strRef>
          </c:cat>
          <c:val>
            <c:numRef>
              <c:f>Sammenhængskraft!$M$53:$M$56</c:f>
              <c:numCache>
                <c:formatCode>###0%</c:formatCode>
                <c:ptCount val="4"/>
                <c:pt idx="0">
                  <c:v>0.26</c:v>
                </c:pt>
                <c:pt idx="1">
                  <c:v>0.13</c:v>
                </c:pt>
                <c:pt idx="2">
                  <c:v>0.14000000000000001</c:v>
                </c:pt>
                <c:pt idx="3">
                  <c:v>0.44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DEF-4631-84DA-8DB1B7389105}"/>
            </c:ext>
          </c:extLst>
        </c:ser>
        <c:ser>
          <c:idx val="1"/>
          <c:order val="1"/>
          <c:tx>
            <c:strRef>
              <c:f>Sammenhængskraft!$N$37</c:f>
              <c:strCache>
                <c:ptCount val="1"/>
                <c:pt idx="0">
                  <c:v>I lav grad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da-DK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Sammenhængskraft!$L$53:$L$56</c:f>
              <c:strCache>
                <c:ptCount val="4"/>
                <c:pt idx="0">
                  <c:v>Total</c:v>
                </c:pt>
                <c:pt idx="1">
                  <c:v>18-36</c:v>
                </c:pt>
                <c:pt idx="2">
                  <c:v>37-55</c:v>
                </c:pt>
                <c:pt idx="3">
                  <c:v>56+</c:v>
                </c:pt>
              </c:strCache>
            </c:strRef>
          </c:cat>
          <c:val>
            <c:numRef>
              <c:f>Sammenhængskraft!$N$53:$N$56</c:f>
              <c:numCache>
                <c:formatCode>###0%</c:formatCode>
                <c:ptCount val="4"/>
                <c:pt idx="0">
                  <c:v>0.18</c:v>
                </c:pt>
                <c:pt idx="1">
                  <c:v>0.18</c:v>
                </c:pt>
                <c:pt idx="2">
                  <c:v>0.2</c:v>
                </c:pt>
                <c:pt idx="3">
                  <c:v>0.17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DEF-4631-84DA-8DB1B7389105}"/>
            </c:ext>
          </c:extLst>
        </c:ser>
        <c:ser>
          <c:idx val="2"/>
          <c:order val="2"/>
          <c:tx>
            <c:strRef>
              <c:f>Sammenhængskraft!$O$37</c:f>
              <c:strCache>
                <c:ptCount val="1"/>
                <c:pt idx="0">
                  <c:v>I nogen grad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da-DK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Sammenhængskraft!$L$53:$L$56</c:f>
              <c:strCache>
                <c:ptCount val="4"/>
                <c:pt idx="0">
                  <c:v>Total</c:v>
                </c:pt>
                <c:pt idx="1">
                  <c:v>18-36</c:v>
                </c:pt>
                <c:pt idx="2">
                  <c:v>37-55</c:v>
                </c:pt>
                <c:pt idx="3">
                  <c:v>56+</c:v>
                </c:pt>
              </c:strCache>
            </c:strRef>
          </c:cat>
          <c:val>
            <c:numRef>
              <c:f>Sammenhængskraft!$O$53:$O$56</c:f>
              <c:numCache>
                <c:formatCode>###0%</c:formatCode>
                <c:ptCount val="4"/>
                <c:pt idx="0">
                  <c:v>0.26</c:v>
                </c:pt>
                <c:pt idx="1">
                  <c:v>0.3</c:v>
                </c:pt>
                <c:pt idx="2">
                  <c:v>0.3</c:v>
                </c:pt>
                <c:pt idx="3">
                  <c:v>0.2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DEF-4631-84DA-8DB1B7389105}"/>
            </c:ext>
          </c:extLst>
        </c:ser>
        <c:ser>
          <c:idx val="3"/>
          <c:order val="3"/>
          <c:tx>
            <c:strRef>
              <c:f>Sammenhængskraft!$P$37</c:f>
              <c:strCache>
                <c:ptCount val="1"/>
                <c:pt idx="0">
                  <c:v>I høj grad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da-DK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Sammenhængskraft!$L$53:$L$56</c:f>
              <c:strCache>
                <c:ptCount val="4"/>
                <c:pt idx="0">
                  <c:v>Total</c:v>
                </c:pt>
                <c:pt idx="1">
                  <c:v>18-36</c:v>
                </c:pt>
                <c:pt idx="2">
                  <c:v>37-55</c:v>
                </c:pt>
                <c:pt idx="3">
                  <c:v>56+</c:v>
                </c:pt>
              </c:strCache>
            </c:strRef>
          </c:cat>
          <c:val>
            <c:numRef>
              <c:f>Sammenhængskraft!$P$53:$P$56</c:f>
              <c:numCache>
                <c:formatCode>###0%</c:formatCode>
                <c:ptCount val="4"/>
                <c:pt idx="0">
                  <c:v>0.21</c:v>
                </c:pt>
                <c:pt idx="1">
                  <c:v>0.26</c:v>
                </c:pt>
                <c:pt idx="2">
                  <c:v>0.24</c:v>
                </c:pt>
                <c:pt idx="3">
                  <c:v>0.14000000000000001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9DEF-4631-84DA-8DB1B7389105}"/>
            </c:ext>
          </c:extLst>
        </c:ser>
        <c:ser>
          <c:idx val="4"/>
          <c:order val="4"/>
          <c:tx>
            <c:strRef>
              <c:f>Sammenhængskraft!$Q$37</c:f>
              <c:strCache>
                <c:ptCount val="1"/>
                <c:pt idx="0">
                  <c:v>I meget høj grad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da-DK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Sammenhængskraft!$L$53:$L$56</c:f>
              <c:strCache>
                <c:ptCount val="4"/>
                <c:pt idx="0">
                  <c:v>Total</c:v>
                </c:pt>
                <c:pt idx="1">
                  <c:v>18-36</c:v>
                </c:pt>
                <c:pt idx="2">
                  <c:v>37-55</c:v>
                </c:pt>
                <c:pt idx="3">
                  <c:v>56+</c:v>
                </c:pt>
              </c:strCache>
            </c:strRef>
          </c:cat>
          <c:val>
            <c:numRef>
              <c:f>Sammenhængskraft!$Q$53:$Q$56</c:f>
              <c:numCache>
                <c:formatCode>###0%</c:formatCode>
                <c:ptCount val="4"/>
                <c:pt idx="0">
                  <c:v>0.1</c:v>
                </c:pt>
                <c:pt idx="1">
                  <c:v>0.12</c:v>
                </c:pt>
                <c:pt idx="2">
                  <c:v>0.13</c:v>
                </c:pt>
                <c:pt idx="3">
                  <c:v>0.05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9DEF-4631-84DA-8DB1B7389105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100"/>
        <c:axId val="1145665983"/>
        <c:axId val="1145664063"/>
      </c:barChart>
      <c:catAx>
        <c:axId val="1145665983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a-DK"/>
          </a:p>
        </c:txPr>
        <c:crossAx val="1145664063"/>
        <c:crosses val="autoZero"/>
        <c:auto val="1"/>
        <c:lblAlgn val="ctr"/>
        <c:lblOffset val="100"/>
        <c:noMultiLvlLbl val="0"/>
      </c:catAx>
      <c:valAx>
        <c:axId val="1145664063"/>
        <c:scaling>
          <c:orientation val="minMax"/>
        </c:scaling>
        <c:delete val="1"/>
        <c:axPos val="b"/>
        <c:numFmt formatCode="0%" sourceLinked="1"/>
        <c:majorTickMark val="none"/>
        <c:minorTickMark val="none"/>
        <c:tickLblPos val="nextTo"/>
        <c:crossAx val="1145665983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da-DK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da-DK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da-DK" sz="1200"/>
              <a:t>I hvilke sammenhænge bruger du AI?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da-DK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Sammenhængskraft!$A$75</c:f>
              <c:strCache>
                <c:ptCount val="1"/>
                <c:pt idx="0">
                  <c:v>Informationssøgning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da-DK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Sammenhængskraft!$B$74:$E$74</c:f>
              <c:strCache>
                <c:ptCount val="4"/>
                <c:pt idx="0">
                  <c:v>Total</c:v>
                </c:pt>
                <c:pt idx="1">
                  <c:v>18-36</c:v>
                </c:pt>
                <c:pt idx="2">
                  <c:v>37-55</c:v>
                </c:pt>
                <c:pt idx="3">
                  <c:v>56+</c:v>
                </c:pt>
              </c:strCache>
            </c:strRef>
          </c:cat>
          <c:val>
            <c:numRef>
              <c:f>Sammenhængskraft!$B$75:$E$75</c:f>
              <c:numCache>
                <c:formatCode>0%</c:formatCode>
                <c:ptCount val="4"/>
                <c:pt idx="0">
                  <c:v>0.63</c:v>
                </c:pt>
                <c:pt idx="1">
                  <c:v>0.69</c:v>
                </c:pt>
                <c:pt idx="2">
                  <c:v>0.73</c:v>
                </c:pt>
                <c:pt idx="3">
                  <c:v>0.52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6A2-41DA-ADC5-4B910A61A8EA}"/>
            </c:ext>
          </c:extLst>
        </c:ser>
        <c:ser>
          <c:idx val="1"/>
          <c:order val="1"/>
          <c:tx>
            <c:strRef>
              <c:f>Sammenhængskraft!$A$76</c:f>
              <c:strCache>
                <c:ptCount val="1"/>
                <c:pt idx="0">
                  <c:v>Tekstskrivning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da-DK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Sammenhængskraft!$B$74:$E$74</c:f>
              <c:strCache>
                <c:ptCount val="4"/>
                <c:pt idx="0">
                  <c:v>Total</c:v>
                </c:pt>
                <c:pt idx="1">
                  <c:v>18-36</c:v>
                </c:pt>
                <c:pt idx="2">
                  <c:v>37-55</c:v>
                </c:pt>
                <c:pt idx="3">
                  <c:v>56+</c:v>
                </c:pt>
              </c:strCache>
            </c:strRef>
          </c:cat>
          <c:val>
            <c:numRef>
              <c:f>Sammenhængskraft!$B$76:$E$76</c:f>
              <c:numCache>
                <c:formatCode>0%</c:formatCode>
                <c:ptCount val="4"/>
                <c:pt idx="0">
                  <c:v>0.41</c:v>
                </c:pt>
                <c:pt idx="1">
                  <c:v>0.56000000000000005</c:v>
                </c:pt>
                <c:pt idx="2">
                  <c:v>0.49</c:v>
                </c:pt>
                <c:pt idx="3">
                  <c:v>0.24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6A2-41DA-ADC5-4B910A61A8EA}"/>
            </c:ext>
          </c:extLst>
        </c:ser>
        <c:ser>
          <c:idx val="2"/>
          <c:order val="2"/>
          <c:tx>
            <c:strRef>
              <c:f>Sammenhængskraft!$A$77</c:f>
              <c:strCache>
                <c:ptCount val="1"/>
                <c:pt idx="0">
                  <c:v>Kreative formål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da-DK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Sammenhængskraft!$B$74:$E$74</c:f>
              <c:strCache>
                <c:ptCount val="4"/>
                <c:pt idx="0">
                  <c:v>Total</c:v>
                </c:pt>
                <c:pt idx="1">
                  <c:v>18-36</c:v>
                </c:pt>
                <c:pt idx="2">
                  <c:v>37-55</c:v>
                </c:pt>
                <c:pt idx="3">
                  <c:v>56+</c:v>
                </c:pt>
              </c:strCache>
            </c:strRef>
          </c:cat>
          <c:val>
            <c:numRef>
              <c:f>Sammenhængskraft!$B$77:$E$77</c:f>
              <c:numCache>
                <c:formatCode>0%</c:formatCode>
                <c:ptCount val="4"/>
                <c:pt idx="0">
                  <c:v>0.31</c:v>
                </c:pt>
                <c:pt idx="1">
                  <c:v>0.42</c:v>
                </c:pt>
                <c:pt idx="2">
                  <c:v>0.38</c:v>
                </c:pt>
                <c:pt idx="3">
                  <c:v>0.17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A6A2-41DA-ADC5-4B910A61A8EA}"/>
            </c:ext>
          </c:extLst>
        </c:ser>
        <c:ser>
          <c:idx val="3"/>
          <c:order val="3"/>
          <c:tx>
            <c:strRef>
              <c:f>Sammenhængskraft!$A$78</c:f>
              <c:strCache>
                <c:ptCount val="1"/>
                <c:pt idx="0">
                  <c:v>Privat planlægning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da-DK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Sammenhængskraft!$B$74:$E$74</c:f>
              <c:strCache>
                <c:ptCount val="4"/>
                <c:pt idx="0">
                  <c:v>Total</c:v>
                </c:pt>
                <c:pt idx="1">
                  <c:v>18-36</c:v>
                </c:pt>
                <c:pt idx="2">
                  <c:v>37-55</c:v>
                </c:pt>
                <c:pt idx="3">
                  <c:v>56+</c:v>
                </c:pt>
              </c:strCache>
            </c:strRef>
          </c:cat>
          <c:val>
            <c:numRef>
              <c:f>Sammenhængskraft!$B$78:$E$78</c:f>
              <c:numCache>
                <c:formatCode>0%</c:formatCode>
                <c:ptCount val="4"/>
                <c:pt idx="0">
                  <c:v>0.28000000000000003</c:v>
                </c:pt>
                <c:pt idx="1">
                  <c:v>0.41</c:v>
                </c:pt>
                <c:pt idx="2">
                  <c:v>0.34</c:v>
                </c:pt>
                <c:pt idx="3">
                  <c:v>0.14000000000000001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A6A2-41DA-ADC5-4B910A61A8EA}"/>
            </c:ext>
          </c:extLst>
        </c:ser>
        <c:ser>
          <c:idx val="4"/>
          <c:order val="4"/>
          <c:tx>
            <c:strRef>
              <c:f>Sammenhængskraft!$A$79</c:f>
              <c:strCache>
                <c:ptCount val="1"/>
                <c:pt idx="0">
                  <c:v>Jeg bruger ikke AI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da-DK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Sammenhængskraft!$B$74:$E$74</c:f>
              <c:strCache>
                <c:ptCount val="4"/>
                <c:pt idx="0">
                  <c:v>Total</c:v>
                </c:pt>
                <c:pt idx="1">
                  <c:v>18-36</c:v>
                </c:pt>
                <c:pt idx="2">
                  <c:v>37-55</c:v>
                </c:pt>
                <c:pt idx="3">
                  <c:v>56+</c:v>
                </c:pt>
              </c:strCache>
            </c:strRef>
          </c:cat>
          <c:val>
            <c:numRef>
              <c:f>Sammenhængskraft!$B$79:$E$79</c:f>
              <c:numCache>
                <c:formatCode>0%</c:formatCode>
                <c:ptCount val="4"/>
                <c:pt idx="0">
                  <c:v>0.21</c:v>
                </c:pt>
                <c:pt idx="1">
                  <c:v>0.1</c:v>
                </c:pt>
                <c:pt idx="2">
                  <c:v>0.13</c:v>
                </c:pt>
                <c:pt idx="3">
                  <c:v>0.36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A6A2-41DA-ADC5-4B910A61A8EA}"/>
            </c:ext>
          </c:extLst>
        </c:ser>
        <c:ser>
          <c:idx val="5"/>
          <c:order val="5"/>
          <c:tx>
            <c:strRef>
              <c:f>Sammenhængskraft!$A$80</c:f>
              <c:strCache>
                <c:ptCount val="1"/>
                <c:pt idx="0">
                  <c:v>Sundhed og træning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da-DK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Sammenhængskraft!$B$74:$E$74</c:f>
              <c:strCache>
                <c:ptCount val="4"/>
                <c:pt idx="0">
                  <c:v>Total</c:v>
                </c:pt>
                <c:pt idx="1">
                  <c:v>18-36</c:v>
                </c:pt>
                <c:pt idx="2">
                  <c:v>37-55</c:v>
                </c:pt>
                <c:pt idx="3">
                  <c:v>56+</c:v>
                </c:pt>
              </c:strCache>
            </c:strRef>
          </c:cat>
          <c:val>
            <c:numRef>
              <c:f>Sammenhængskraft!$B$80:$E$80</c:f>
              <c:numCache>
                <c:formatCode>0%</c:formatCode>
                <c:ptCount val="4"/>
                <c:pt idx="0">
                  <c:v>0.18</c:v>
                </c:pt>
                <c:pt idx="1">
                  <c:v>0.24</c:v>
                </c:pt>
                <c:pt idx="2">
                  <c:v>0.23</c:v>
                </c:pt>
                <c:pt idx="3">
                  <c:v>0.08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A6A2-41DA-ADC5-4B910A61A8EA}"/>
            </c:ext>
          </c:extLst>
        </c:ser>
        <c:ser>
          <c:idx val="6"/>
          <c:order val="6"/>
          <c:tx>
            <c:strRef>
              <c:f>Sammenhængskraft!$A$81</c:f>
              <c:strCache>
                <c:ptCount val="1"/>
                <c:pt idx="0">
                  <c:v>Programmering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da-DK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Sammenhængskraft!$B$74:$E$74</c:f>
              <c:strCache>
                <c:ptCount val="4"/>
                <c:pt idx="0">
                  <c:v>Total</c:v>
                </c:pt>
                <c:pt idx="1">
                  <c:v>18-36</c:v>
                </c:pt>
                <c:pt idx="2">
                  <c:v>37-55</c:v>
                </c:pt>
                <c:pt idx="3">
                  <c:v>56+</c:v>
                </c:pt>
              </c:strCache>
            </c:strRef>
          </c:cat>
          <c:val>
            <c:numRef>
              <c:f>Sammenhængskraft!$B$81:$E$81</c:f>
              <c:numCache>
                <c:formatCode>0%</c:formatCode>
                <c:ptCount val="4"/>
                <c:pt idx="0">
                  <c:v>0.11</c:v>
                </c:pt>
                <c:pt idx="1">
                  <c:v>0.16</c:v>
                </c:pt>
                <c:pt idx="2">
                  <c:v>0.15</c:v>
                </c:pt>
                <c:pt idx="3">
                  <c:v>0.04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A6A2-41DA-ADC5-4B910A61A8EA}"/>
            </c:ext>
          </c:extLst>
        </c:ser>
        <c:ser>
          <c:idx val="7"/>
          <c:order val="7"/>
          <c:tx>
            <c:strRef>
              <c:f>Sammenhængskraft!$A$82</c:f>
              <c:strCache>
                <c:ptCount val="1"/>
                <c:pt idx="0">
                  <c:v>Andet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da-DK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Sammenhængskraft!$B$74:$E$74</c:f>
              <c:strCache>
                <c:ptCount val="4"/>
                <c:pt idx="0">
                  <c:v>Total</c:v>
                </c:pt>
                <c:pt idx="1">
                  <c:v>18-36</c:v>
                </c:pt>
                <c:pt idx="2">
                  <c:v>37-55</c:v>
                </c:pt>
                <c:pt idx="3">
                  <c:v>56+</c:v>
                </c:pt>
              </c:strCache>
            </c:strRef>
          </c:cat>
          <c:val>
            <c:numRef>
              <c:f>Sammenhængskraft!$B$82:$E$82</c:f>
              <c:numCache>
                <c:formatCode>0%</c:formatCode>
                <c:ptCount val="4"/>
                <c:pt idx="0">
                  <c:v>0.05</c:v>
                </c:pt>
                <c:pt idx="1">
                  <c:v>0.05</c:v>
                </c:pt>
                <c:pt idx="2">
                  <c:v>7.0000000000000007E-2</c:v>
                </c:pt>
                <c:pt idx="3">
                  <c:v>0.04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A6A2-41DA-ADC5-4B910A61A8EA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992048191"/>
        <c:axId val="1006121871"/>
      </c:barChart>
      <c:catAx>
        <c:axId val="99204819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a-DK"/>
          </a:p>
        </c:txPr>
        <c:crossAx val="1006121871"/>
        <c:crosses val="autoZero"/>
        <c:auto val="1"/>
        <c:lblAlgn val="ctr"/>
        <c:lblOffset val="100"/>
        <c:noMultiLvlLbl val="0"/>
      </c:catAx>
      <c:valAx>
        <c:axId val="1006121871"/>
        <c:scaling>
          <c:orientation val="minMax"/>
        </c:scaling>
        <c:delete val="1"/>
        <c:axPos val="l"/>
        <c:numFmt formatCode="0%" sourceLinked="1"/>
        <c:majorTickMark val="none"/>
        <c:minorTickMark val="none"/>
        <c:tickLblPos val="nextTo"/>
        <c:crossAx val="992048191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da-DK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da-DK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stacked"/>
        <c:varyColors val="0"/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100"/>
        <c:axId val="322693312"/>
        <c:axId val="322691392"/>
      </c:barChart>
      <c:catAx>
        <c:axId val="322693312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322691392"/>
        <c:crosses val="autoZero"/>
        <c:auto val="1"/>
        <c:lblAlgn val="ctr"/>
        <c:lblOffset val="100"/>
        <c:noMultiLvlLbl val="0"/>
      </c:catAx>
      <c:valAx>
        <c:axId val="322691392"/>
        <c:scaling>
          <c:orientation val="minMax"/>
        </c:scaling>
        <c:delete val="1"/>
        <c:axPos val="l"/>
        <c:numFmt formatCode="0%" sourceLinked="1"/>
        <c:majorTickMark val="none"/>
        <c:minorTickMark val="none"/>
        <c:tickLblPos val="nextTo"/>
        <c:crossAx val="322693312"/>
        <c:crosses val="autoZero"/>
        <c:crossBetween val="between"/>
      </c:valAx>
      <c:spPr>
        <a:noFill/>
        <a:ln w="25400"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da-DK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da-DK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da-DK" sz="1200"/>
              <a:t>Angiv, hvor ofte du anvender kunstig intelligens i dit arbejde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da-DK"/>
        </a:p>
      </c:txPr>
    </c:title>
    <c:autoTitleDeleted val="0"/>
    <c:plotArea>
      <c:layout/>
      <c:barChart>
        <c:barDir val="bar"/>
        <c:grouping val="stacked"/>
        <c:varyColors val="0"/>
        <c:ser>
          <c:idx val="0"/>
          <c:order val="0"/>
          <c:tx>
            <c:strRef>
              <c:f>Sammenhængskraft!$A$78</c:f>
              <c:strCache>
                <c:ptCount val="1"/>
                <c:pt idx="0">
                  <c:v>Flere gange dagligt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da-DK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Sammenhængskraft!$B$37:$E$37</c:f>
              <c:strCache>
                <c:ptCount val="4"/>
                <c:pt idx="0">
                  <c:v>Total</c:v>
                </c:pt>
                <c:pt idx="1">
                  <c:v>18-36</c:v>
                </c:pt>
                <c:pt idx="2">
                  <c:v>37-55</c:v>
                </c:pt>
                <c:pt idx="3">
                  <c:v>56+</c:v>
                </c:pt>
              </c:strCache>
            </c:strRef>
          </c:cat>
          <c:val>
            <c:numRef>
              <c:f>Sammenhængskraft!$B$78:$E$78</c:f>
              <c:numCache>
                <c:formatCode>###0%</c:formatCode>
                <c:ptCount val="4"/>
                <c:pt idx="0">
                  <c:v>0.17637703072700575</c:v>
                </c:pt>
                <c:pt idx="1">
                  <c:v>0.23243874199809963</c:v>
                </c:pt>
                <c:pt idx="2">
                  <c:v>0.21601088719858688</c:v>
                </c:pt>
                <c:pt idx="3">
                  <c:v>7.9049419927399001E-2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670-43F8-8FE7-A493CBA0EF69}"/>
            </c:ext>
          </c:extLst>
        </c:ser>
        <c:ser>
          <c:idx val="1"/>
          <c:order val="1"/>
          <c:tx>
            <c:strRef>
              <c:f>Sammenhængskraft!$A$79</c:f>
              <c:strCache>
                <c:ptCount val="1"/>
                <c:pt idx="0">
                  <c:v>Flere gange ugentligt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da-DK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Sammenhængskraft!$B$37:$E$37</c:f>
              <c:strCache>
                <c:ptCount val="4"/>
                <c:pt idx="0">
                  <c:v>Total</c:v>
                </c:pt>
                <c:pt idx="1">
                  <c:v>18-36</c:v>
                </c:pt>
                <c:pt idx="2">
                  <c:v>37-55</c:v>
                </c:pt>
                <c:pt idx="3">
                  <c:v>56+</c:v>
                </c:pt>
              </c:strCache>
            </c:strRef>
          </c:cat>
          <c:val>
            <c:numRef>
              <c:f>Sammenhængskraft!$B$79:$E$79</c:f>
              <c:numCache>
                <c:formatCode>###0%</c:formatCode>
                <c:ptCount val="4"/>
                <c:pt idx="0">
                  <c:v>0.33336344572753612</c:v>
                </c:pt>
                <c:pt idx="1">
                  <c:v>0.35119490100415068</c:v>
                </c:pt>
                <c:pt idx="2">
                  <c:v>0.30415641038767272</c:v>
                </c:pt>
                <c:pt idx="3">
                  <c:v>0.34232351374407438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670-43F8-8FE7-A493CBA0EF69}"/>
            </c:ext>
          </c:extLst>
        </c:ser>
        <c:ser>
          <c:idx val="2"/>
          <c:order val="2"/>
          <c:tx>
            <c:strRef>
              <c:f>Sammenhængskraft!$A$80</c:f>
              <c:strCache>
                <c:ptCount val="1"/>
                <c:pt idx="0">
                  <c:v>Flere gange månedligt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da-DK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Sammenhængskraft!$B$37:$E$37</c:f>
              <c:strCache>
                <c:ptCount val="4"/>
                <c:pt idx="0">
                  <c:v>Total</c:v>
                </c:pt>
                <c:pt idx="1">
                  <c:v>18-36</c:v>
                </c:pt>
                <c:pt idx="2">
                  <c:v>37-55</c:v>
                </c:pt>
                <c:pt idx="3">
                  <c:v>56+</c:v>
                </c:pt>
              </c:strCache>
            </c:strRef>
          </c:cat>
          <c:val>
            <c:numRef>
              <c:f>Sammenhængskraft!$B$80:$E$80</c:f>
              <c:numCache>
                <c:formatCode>###0%</c:formatCode>
                <c:ptCount val="4"/>
                <c:pt idx="0">
                  <c:v>0.18297644186690576</c:v>
                </c:pt>
                <c:pt idx="1">
                  <c:v>0.18373563541999752</c:v>
                </c:pt>
                <c:pt idx="2">
                  <c:v>0.20572915183254131</c:v>
                </c:pt>
                <c:pt idx="3">
                  <c:v>0.16045002608527448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670-43F8-8FE7-A493CBA0EF69}"/>
            </c:ext>
          </c:extLst>
        </c:ser>
        <c:ser>
          <c:idx val="3"/>
          <c:order val="3"/>
          <c:tx>
            <c:strRef>
              <c:f>Sammenhængskraft!$A$81</c:f>
              <c:strCache>
                <c:ptCount val="1"/>
                <c:pt idx="0">
                  <c:v>Sjældnere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da-DK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Sammenhængskraft!$B$37:$E$37</c:f>
              <c:strCache>
                <c:ptCount val="4"/>
                <c:pt idx="0">
                  <c:v>Total</c:v>
                </c:pt>
                <c:pt idx="1">
                  <c:v>18-36</c:v>
                </c:pt>
                <c:pt idx="2">
                  <c:v>37-55</c:v>
                </c:pt>
                <c:pt idx="3">
                  <c:v>56+</c:v>
                </c:pt>
              </c:strCache>
            </c:strRef>
          </c:cat>
          <c:val>
            <c:numRef>
              <c:f>Sammenhængskraft!$B$81:$E$81</c:f>
              <c:numCache>
                <c:formatCode>###0%</c:formatCode>
                <c:ptCount val="4"/>
                <c:pt idx="0">
                  <c:v>0.30728308167855567</c:v>
                </c:pt>
                <c:pt idx="1">
                  <c:v>0.23263072157775144</c:v>
                </c:pt>
                <c:pt idx="2">
                  <c:v>0.27410355058119762</c:v>
                </c:pt>
                <c:pt idx="3">
                  <c:v>0.41817704024325392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2670-43F8-8FE7-A493CBA0EF69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100"/>
        <c:axId val="293887984"/>
        <c:axId val="293519952"/>
      </c:barChart>
      <c:catAx>
        <c:axId val="293887984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a-DK"/>
          </a:p>
        </c:txPr>
        <c:crossAx val="293519952"/>
        <c:crosses val="autoZero"/>
        <c:auto val="1"/>
        <c:lblAlgn val="ctr"/>
        <c:lblOffset val="100"/>
        <c:noMultiLvlLbl val="0"/>
      </c:catAx>
      <c:valAx>
        <c:axId val="293519952"/>
        <c:scaling>
          <c:orientation val="minMax"/>
        </c:scaling>
        <c:delete val="1"/>
        <c:axPos val="b"/>
        <c:numFmt formatCode="###0%" sourceLinked="1"/>
        <c:majorTickMark val="none"/>
        <c:minorTickMark val="none"/>
        <c:tickLblPos val="nextTo"/>
        <c:crossAx val="2938879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da-DK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da-DK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da-DK" sz="1200" b="0" i="0" u="none" strike="noStrike" baseline="0">
                <a:effectLst/>
              </a:rPr>
              <a:t>Hvilke AI-værktøjer anvender du? </a:t>
            </a:r>
            <a:endParaRPr lang="da-DK" sz="110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da-DK"/>
        </a:p>
      </c:txPr>
    </c:title>
    <c:autoTitleDeleted val="0"/>
    <c:plotArea>
      <c:layout>
        <c:manualLayout>
          <c:layoutTarget val="inner"/>
          <c:xMode val="edge"/>
          <c:yMode val="edge"/>
          <c:x val="2.7707213793795565E-2"/>
          <c:y val="0.10955143559070091"/>
          <c:w val="0.60218935657002481"/>
          <c:h val="0.8137075502780831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Sammenhængskraft!$A$91</c:f>
              <c:strCache>
                <c:ptCount val="1"/>
                <c:pt idx="0">
                  <c:v>Chatbots, fx ChatGPT, Copilot og lign.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da-DK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Sammenhængskraft!$B$37:$E$37</c:f>
              <c:strCache>
                <c:ptCount val="4"/>
                <c:pt idx="0">
                  <c:v>Total</c:v>
                </c:pt>
                <c:pt idx="1">
                  <c:v>18-36</c:v>
                </c:pt>
                <c:pt idx="2">
                  <c:v>37-55</c:v>
                </c:pt>
                <c:pt idx="3">
                  <c:v>56+</c:v>
                </c:pt>
              </c:strCache>
            </c:strRef>
          </c:cat>
          <c:val>
            <c:numRef>
              <c:f>Sammenhængskraft!$B$91:$E$91</c:f>
              <c:numCache>
                <c:formatCode>###0%</c:formatCode>
                <c:ptCount val="4"/>
                <c:pt idx="0">
                  <c:v>0.91454596080949502</c:v>
                </c:pt>
                <c:pt idx="1">
                  <c:v>0.98204581637505128</c:v>
                </c:pt>
                <c:pt idx="2">
                  <c:v>0.95178988175702361</c:v>
                </c:pt>
                <c:pt idx="3">
                  <c:v>0.80736201268481467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E01-4195-8E8B-1C811569F186}"/>
            </c:ext>
          </c:extLst>
        </c:ser>
        <c:ser>
          <c:idx val="1"/>
          <c:order val="1"/>
          <c:tx>
            <c:strRef>
              <c:f>Sammenhængskraft!$A$92</c:f>
              <c:strCache>
                <c:ptCount val="1"/>
                <c:pt idx="0">
                  <c:v>Anden form for AI, som ikke er generativ AI (fx anbefalingssystemer, oversættelse og lign.)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da-DK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Sammenhængskraft!$B$37:$E$37</c:f>
              <c:strCache>
                <c:ptCount val="4"/>
                <c:pt idx="0">
                  <c:v>Total</c:v>
                </c:pt>
                <c:pt idx="1">
                  <c:v>18-36</c:v>
                </c:pt>
                <c:pt idx="2">
                  <c:v>37-55</c:v>
                </c:pt>
                <c:pt idx="3">
                  <c:v>56+</c:v>
                </c:pt>
              </c:strCache>
            </c:strRef>
          </c:cat>
          <c:val>
            <c:numRef>
              <c:f>Sammenhængskraft!$B$92:$E$92</c:f>
              <c:numCache>
                <c:formatCode>###0%</c:formatCode>
                <c:ptCount val="4"/>
                <c:pt idx="0">
                  <c:v>0.11555658944293597</c:v>
                </c:pt>
                <c:pt idx="1">
                  <c:v>8.040921208283533E-2</c:v>
                </c:pt>
                <c:pt idx="2">
                  <c:v>9.8816115007699282E-2</c:v>
                </c:pt>
                <c:pt idx="3">
                  <c:v>5.5580377513113038E-2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E01-4195-8E8B-1C811569F186}"/>
            </c:ext>
          </c:extLst>
        </c:ser>
        <c:ser>
          <c:idx val="2"/>
          <c:order val="2"/>
          <c:tx>
            <c:strRef>
              <c:f>Sammenhængskraft!$A$93</c:f>
              <c:strCache>
                <c:ptCount val="1"/>
                <c:pt idx="0">
                  <c:v>Andre generative AI-værktøjer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da-DK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Sammenhængskraft!$B$37:$E$37</c:f>
              <c:strCache>
                <c:ptCount val="4"/>
                <c:pt idx="0">
                  <c:v>Total</c:v>
                </c:pt>
                <c:pt idx="1">
                  <c:v>18-36</c:v>
                </c:pt>
                <c:pt idx="2">
                  <c:v>37-55</c:v>
                </c:pt>
                <c:pt idx="3">
                  <c:v>56+</c:v>
                </c:pt>
              </c:strCache>
            </c:strRef>
          </c:cat>
          <c:val>
            <c:numRef>
              <c:f>Sammenhængskraft!$B$93:$E$93</c:f>
              <c:numCache>
                <c:formatCode>###0%</c:formatCode>
                <c:ptCount val="4"/>
                <c:pt idx="0">
                  <c:v>0.10853222492904316</c:v>
                </c:pt>
                <c:pt idx="1">
                  <c:v>4.1786421596663542E-2</c:v>
                </c:pt>
                <c:pt idx="2">
                  <c:v>6.1673439879328988E-2</c:v>
                </c:pt>
                <c:pt idx="3">
                  <c:v>1.8677371252248526E-2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E01-4195-8E8B-1C811569F186}"/>
            </c:ext>
          </c:extLst>
        </c:ser>
        <c:ser>
          <c:idx val="3"/>
          <c:order val="3"/>
          <c:tx>
            <c:strRef>
              <c:f>Sammenhængskraft!$A$94</c:f>
              <c:strCache>
                <c:ptCount val="1"/>
                <c:pt idx="0">
                  <c:v>Billedbehandling, fx DALL-E, Adobe Firefly og lign.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da-DK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Sammenhængskraft!$B$37:$E$37</c:f>
              <c:strCache>
                <c:ptCount val="4"/>
                <c:pt idx="0">
                  <c:v>Total</c:v>
                </c:pt>
                <c:pt idx="1">
                  <c:v>18-36</c:v>
                </c:pt>
                <c:pt idx="2">
                  <c:v>37-55</c:v>
                </c:pt>
                <c:pt idx="3">
                  <c:v>56+</c:v>
                </c:pt>
              </c:strCache>
            </c:strRef>
          </c:cat>
          <c:val>
            <c:numRef>
              <c:f>Sammenhængskraft!$B$94:$E$94</c:f>
              <c:numCache>
                <c:formatCode>###0%</c:formatCode>
                <c:ptCount val="4"/>
                <c:pt idx="0">
                  <c:v>7.8002981097786458E-2</c:v>
                </c:pt>
                <c:pt idx="1">
                  <c:v>2.4164103926264436E-2</c:v>
                </c:pt>
                <c:pt idx="2">
                  <c:v>2.852815993798663E-2</c:v>
                </c:pt>
                <c:pt idx="3">
                  <c:v>1.8824840611231505E-2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FE01-4195-8E8B-1C811569F186}"/>
            </c:ext>
          </c:extLst>
        </c:ser>
        <c:ser>
          <c:idx val="4"/>
          <c:order val="4"/>
          <c:tx>
            <c:strRef>
              <c:f>Sammenhængskraft!$A$95</c:f>
              <c:strCache>
                <c:ptCount val="1"/>
                <c:pt idx="0">
                  <c:v>Musikgenerering, fx Suno, Udio og lign.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da-DK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Sammenhængskraft!$B$37:$E$37</c:f>
              <c:strCache>
                <c:ptCount val="4"/>
                <c:pt idx="0">
                  <c:v>Total</c:v>
                </c:pt>
                <c:pt idx="1">
                  <c:v>18-36</c:v>
                </c:pt>
                <c:pt idx="2">
                  <c:v>37-55</c:v>
                </c:pt>
                <c:pt idx="3">
                  <c:v>56+</c:v>
                </c:pt>
              </c:strCache>
            </c:strRef>
          </c:cat>
          <c:val>
            <c:numRef>
              <c:f>Sammenhængskraft!$B$95:$E$95</c:f>
              <c:numCache>
                <c:formatCode>###0%</c:formatCode>
                <c:ptCount val="4"/>
                <c:pt idx="0">
                  <c:v>4.0418969022978694E-2</c:v>
                </c:pt>
                <c:pt idx="1">
                  <c:v>7.4263205877176788E-2</c:v>
                </c:pt>
                <c:pt idx="2">
                  <c:v>9.8837904609287291E-2</c:v>
                </c:pt>
                <c:pt idx="3">
                  <c:v>0.15415231212145822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FE01-4195-8E8B-1C811569F186}"/>
            </c:ext>
          </c:extLst>
        </c:ser>
        <c:ser>
          <c:idx val="5"/>
          <c:order val="5"/>
          <c:tx>
            <c:strRef>
              <c:f>Sammenhængskraft!$A$96</c:f>
              <c:strCache>
                <c:ptCount val="1"/>
                <c:pt idx="0">
                  <c:v>Videoproduktion og -behandling, fx Runway, Veo og lign.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da-DK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Sammenhængskraft!$B$37:$E$37</c:f>
              <c:strCache>
                <c:ptCount val="4"/>
                <c:pt idx="0">
                  <c:v>Total</c:v>
                </c:pt>
                <c:pt idx="1">
                  <c:v>18-36</c:v>
                </c:pt>
                <c:pt idx="2">
                  <c:v>37-55</c:v>
                </c:pt>
                <c:pt idx="3">
                  <c:v>56+</c:v>
                </c:pt>
              </c:strCache>
            </c:strRef>
          </c:cat>
          <c:val>
            <c:numRef>
              <c:f>Sammenhængskraft!$B$96:$E$96</c:f>
              <c:numCache>
                <c:formatCode>###0%</c:formatCode>
                <c:ptCount val="4"/>
                <c:pt idx="0">
                  <c:v>2.3775110144887712E-2</c:v>
                </c:pt>
                <c:pt idx="1">
                  <c:v>5.545556751411123E-2</c:v>
                </c:pt>
                <c:pt idx="2">
                  <c:v>0.14127673935109411</c:v>
                </c:pt>
                <c:pt idx="3">
                  <c:v>0.15478069276797971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FE01-4195-8E8B-1C811569F186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293887984"/>
        <c:axId val="293519952"/>
      </c:barChart>
      <c:catAx>
        <c:axId val="2938879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a-DK"/>
          </a:p>
        </c:txPr>
        <c:crossAx val="293519952"/>
        <c:crosses val="autoZero"/>
        <c:auto val="1"/>
        <c:lblAlgn val="ctr"/>
        <c:lblOffset val="100"/>
        <c:noMultiLvlLbl val="0"/>
      </c:catAx>
      <c:valAx>
        <c:axId val="293519952"/>
        <c:scaling>
          <c:orientation val="minMax"/>
        </c:scaling>
        <c:delete val="1"/>
        <c:axPos val="l"/>
        <c:numFmt formatCode="###0%" sourceLinked="1"/>
        <c:majorTickMark val="none"/>
        <c:minorTickMark val="none"/>
        <c:tickLblPos val="nextTo"/>
        <c:crossAx val="2938879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74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da-DK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da-DK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da-DK" sz="1100" dirty="0"/>
              <a:t>Ville du være villig til at lade systemer baseret på kunstig intelligens træffe beslutninger på dine vegne, hvis de dokumenteret træffer bedre beslutninger end mennesker?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da-DK"/>
        </a:p>
      </c:txPr>
    </c:title>
    <c:autoTitleDeleted val="0"/>
    <c:plotArea>
      <c:layout/>
      <c:barChart>
        <c:barDir val="bar"/>
        <c:grouping val="stacked"/>
        <c:varyColors val="0"/>
        <c:ser>
          <c:idx val="0"/>
          <c:order val="0"/>
          <c:tx>
            <c:strRef>
              <c:f>Sammenhængskraft!$A$119</c:f>
              <c:strCache>
                <c:ptCount val="1"/>
                <c:pt idx="0">
                  <c:v>Nej, slet ikke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da-DK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Sammenhængskraft!$B$37:$E$37</c:f>
              <c:strCache>
                <c:ptCount val="4"/>
                <c:pt idx="0">
                  <c:v>Total</c:v>
                </c:pt>
                <c:pt idx="1">
                  <c:v>18-36</c:v>
                </c:pt>
                <c:pt idx="2">
                  <c:v>37-55</c:v>
                </c:pt>
                <c:pt idx="3">
                  <c:v>56+</c:v>
                </c:pt>
              </c:strCache>
            </c:strRef>
          </c:cat>
          <c:val>
            <c:numRef>
              <c:f>Sammenhængskraft!$B$119:$E$119</c:f>
              <c:numCache>
                <c:formatCode>###0%</c:formatCode>
                <c:ptCount val="4"/>
                <c:pt idx="0">
                  <c:v>0.36684181521938181</c:v>
                </c:pt>
                <c:pt idx="1">
                  <c:v>0.35118366457497641</c:v>
                </c:pt>
                <c:pt idx="2">
                  <c:v>0.31894493307547644</c:v>
                </c:pt>
                <c:pt idx="3">
                  <c:v>0.41219988193331475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2DA-4329-812D-72A4BA0C00F9}"/>
            </c:ext>
          </c:extLst>
        </c:ser>
        <c:ser>
          <c:idx val="1"/>
          <c:order val="1"/>
          <c:tx>
            <c:strRef>
              <c:f>Sammenhængskraft!$A$120</c:f>
              <c:strCache>
                <c:ptCount val="1"/>
                <c:pt idx="0">
                  <c:v>Ja, i mindre grad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da-DK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Sammenhængskraft!$B$37:$E$37</c:f>
              <c:strCache>
                <c:ptCount val="4"/>
                <c:pt idx="0">
                  <c:v>Total</c:v>
                </c:pt>
                <c:pt idx="1">
                  <c:v>18-36</c:v>
                </c:pt>
                <c:pt idx="2">
                  <c:v>37-55</c:v>
                </c:pt>
                <c:pt idx="3">
                  <c:v>56+</c:v>
                </c:pt>
              </c:strCache>
            </c:strRef>
          </c:cat>
          <c:val>
            <c:numRef>
              <c:f>Sammenhængskraft!$B$120:$E$120</c:f>
              <c:numCache>
                <c:formatCode>###0%</c:formatCode>
                <c:ptCount val="4"/>
                <c:pt idx="0">
                  <c:v>0.29116039670530047</c:v>
                </c:pt>
                <c:pt idx="1">
                  <c:v>0.30539520402784126</c:v>
                </c:pt>
                <c:pt idx="2">
                  <c:v>0.28752685067972089</c:v>
                </c:pt>
                <c:pt idx="3">
                  <c:v>0.28295209528887894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2DA-4329-812D-72A4BA0C00F9}"/>
            </c:ext>
          </c:extLst>
        </c:ser>
        <c:ser>
          <c:idx val="2"/>
          <c:order val="2"/>
          <c:tx>
            <c:strRef>
              <c:f>Sammenhængskraft!$A$121</c:f>
              <c:strCache>
                <c:ptCount val="1"/>
                <c:pt idx="0">
                  <c:v>Ja, i nogen grad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da-DK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Sammenhængskraft!$B$37:$E$37</c:f>
              <c:strCache>
                <c:ptCount val="4"/>
                <c:pt idx="0">
                  <c:v>Total</c:v>
                </c:pt>
                <c:pt idx="1">
                  <c:v>18-36</c:v>
                </c:pt>
                <c:pt idx="2">
                  <c:v>37-55</c:v>
                </c:pt>
                <c:pt idx="3">
                  <c:v>56+</c:v>
                </c:pt>
              </c:strCache>
            </c:strRef>
          </c:cat>
          <c:val>
            <c:numRef>
              <c:f>Sammenhængskraft!$B$121:$E$121</c:f>
              <c:numCache>
                <c:formatCode>###0%</c:formatCode>
                <c:ptCount val="4"/>
                <c:pt idx="0">
                  <c:v>0.22661662686440015</c:v>
                </c:pt>
                <c:pt idx="1">
                  <c:v>0.23987029381080224</c:v>
                </c:pt>
                <c:pt idx="2">
                  <c:v>0.27330012638563217</c:v>
                </c:pt>
                <c:pt idx="3">
                  <c:v>0.18392419338799662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2DA-4329-812D-72A4BA0C00F9}"/>
            </c:ext>
          </c:extLst>
        </c:ser>
        <c:ser>
          <c:idx val="3"/>
          <c:order val="3"/>
          <c:tx>
            <c:strRef>
              <c:f>Sammenhængskraft!$A$122</c:f>
              <c:strCache>
                <c:ptCount val="1"/>
                <c:pt idx="0">
                  <c:v>Ja, i høj grad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da-DK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Sammenhængskraft!$B$37:$E$37</c:f>
              <c:strCache>
                <c:ptCount val="4"/>
                <c:pt idx="0">
                  <c:v>Total</c:v>
                </c:pt>
                <c:pt idx="1">
                  <c:v>18-36</c:v>
                </c:pt>
                <c:pt idx="2">
                  <c:v>37-55</c:v>
                </c:pt>
                <c:pt idx="3">
                  <c:v>56+</c:v>
                </c:pt>
              </c:strCache>
            </c:strRef>
          </c:cat>
          <c:val>
            <c:numRef>
              <c:f>Sammenhængskraft!$B$122:$E$122</c:f>
              <c:numCache>
                <c:formatCode>###0%</c:formatCode>
                <c:ptCount val="4"/>
                <c:pt idx="0">
                  <c:v>2.7775936742575075E-2</c:v>
                </c:pt>
                <c:pt idx="1">
                  <c:v>2.8860058501083884E-2</c:v>
                </c:pt>
                <c:pt idx="2">
                  <c:v>3.9145410597437064E-2</c:v>
                </c:pt>
                <c:pt idx="3">
                  <c:v>1.8997689061408567E-2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72DA-4329-812D-72A4BA0C00F9}"/>
            </c:ext>
          </c:extLst>
        </c:ser>
        <c:ser>
          <c:idx val="4"/>
          <c:order val="4"/>
          <c:tx>
            <c:strRef>
              <c:f>Sammenhængskraft!$A$123</c:f>
              <c:strCache>
                <c:ptCount val="1"/>
                <c:pt idx="0">
                  <c:v>Ved ikke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da-DK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Sammenhængskraft!$B$37:$E$37</c:f>
              <c:strCache>
                <c:ptCount val="4"/>
                <c:pt idx="0">
                  <c:v>Total</c:v>
                </c:pt>
                <c:pt idx="1">
                  <c:v>18-36</c:v>
                </c:pt>
                <c:pt idx="2">
                  <c:v>37-55</c:v>
                </c:pt>
                <c:pt idx="3">
                  <c:v>56+</c:v>
                </c:pt>
              </c:strCache>
            </c:strRef>
          </c:cat>
          <c:val>
            <c:numRef>
              <c:f>Sammenhængskraft!$B$123:$E$123</c:f>
              <c:numCache>
                <c:formatCode>###0%</c:formatCode>
                <c:ptCount val="4"/>
                <c:pt idx="0">
                  <c:v>8.7605224468346385E-2</c:v>
                </c:pt>
                <c:pt idx="1">
                  <c:v>7.4690779085295811E-2</c:v>
                </c:pt>
                <c:pt idx="2">
                  <c:v>8.1082679261732349E-2</c:v>
                </c:pt>
                <c:pt idx="3">
                  <c:v>0.10192614032840075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72DA-4329-812D-72A4BA0C00F9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100"/>
        <c:axId val="293887984"/>
        <c:axId val="293519952"/>
      </c:barChart>
      <c:catAx>
        <c:axId val="293887984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a-DK"/>
          </a:p>
        </c:txPr>
        <c:crossAx val="293519952"/>
        <c:crosses val="autoZero"/>
        <c:auto val="1"/>
        <c:lblAlgn val="ctr"/>
        <c:lblOffset val="100"/>
        <c:noMultiLvlLbl val="0"/>
      </c:catAx>
      <c:valAx>
        <c:axId val="293519952"/>
        <c:scaling>
          <c:orientation val="minMax"/>
        </c:scaling>
        <c:delete val="1"/>
        <c:axPos val="b"/>
        <c:numFmt formatCode="###0%" sourceLinked="1"/>
        <c:majorTickMark val="none"/>
        <c:minorTickMark val="none"/>
        <c:tickLblPos val="nextTo"/>
        <c:crossAx val="2938879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da-DK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da-DK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da-DK" sz="1200"/>
              <a:t>Hvor meget stoler du generelt på information genereret af AI?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da-DK"/>
        </a:p>
      </c:txPr>
    </c:title>
    <c:autoTitleDeleted val="0"/>
    <c:plotArea>
      <c:layout/>
      <c:barChart>
        <c:barDir val="bar"/>
        <c:grouping val="stacked"/>
        <c:varyColors val="0"/>
        <c:ser>
          <c:idx val="0"/>
          <c:order val="0"/>
          <c:tx>
            <c:strRef>
              <c:f>Sammenhængskraft!$A$103</c:f>
              <c:strCache>
                <c:ptCount val="1"/>
                <c:pt idx="0">
                  <c:v>Slet ikke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da-DK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Sammenhængskraft!$B$37:$E$37</c:f>
              <c:strCache>
                <c:ptCount val="4"/>
                <c:pt idx="0">
                  <c:v>Total</c:v>
                </c:pt>
                <c:pt idx="1">
                  <c:v>18-36</c:v>
                </c:pt>
                <c:pt idx="2">
                  <c:v>37-55</c:v>
                </c:pt>
                <c:pt idx="3">
                  <c:v>56+</c:v>
                </c:pt>
              </c:strCache>
            </c:strRef>
          </c:cat>
          <c:val>
            <c:numRef>
              <c:f>Sammenhængskraft!$B$103:$E$103</c:f>
              <c:numCache>
                <c:formatCode>###0%</c:formatCode>
                <c:ptCount val="4"/>
                <c:pt idx="0">
                  <c:v>6.4818743284980426E-2</c:v>
                </c:pt>
                <c:pt idx="1">
                  <c:v>5.7164212123264502E-2</c:v>
                </c:pt>
                <c:pt idx="2">
                  <c:v>5.9596647256388621E-2</c:v>
                </c:pt>
                <c:pt idx="3">
                  <c:v>7.4256272455194963E-2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F57-42CD-9A4D-6131F4EF5927}"/>
            </c:ext>
          </c:extLst>
        </c:ser>
        <c:ser>
          <c:idx val="1"/>
          <c:order val="1"/>
          <c:tx>
            <c:strRef>
              <c:f>Sammenhængskraft!$A$104</c:f>
              <c:strCache>
                <c:ptCount val="1"/>
                <c:pt idx="0">
                  <c:v>I lav grad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da-DK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Sammenhængskraft!$B$37:$E$37</c:f>
              <c:strCache>
                <c:ptCount val="4"/>
                <c:pt idx="0">
                  <c:v>Total</c:v>
                </c:pt>
                <c:pt idx="1">
                  <c:v>18-36</c:v>
                </c:pt>
                <c:pt idx="2">
                  <c:v>37-55</c:v>
                </c:pt>
                <c:pt idx="3">
                  <c:v>56+</c:v>
                </c:pt>
              </c:strCache>
            </c:strRef>
          </c:cat>
          <c:val>
            <c:numRef>
              <c:f>Sammenhængskraft!$B$104:$E$104</c:f>
              <c:numCache>
                <c:formatCode>###0%</c:formatCode>
                <c:ptCount val="4"/>
                <c:pt idx="0">
                  <c:v>0.22282248774741537</c:v>
                </c:pt>
                <c:pt idx="1">
                  <c:v>0.17720904476278193</c:v>
                </c:pt>
                <c:pt idx="2">
                  <c:v>0.21268010994013198</c:v>
                </c:pt>
                <c:pt idx="3">
                  <c:v>0.26437615802175168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F57-42CD-9A4D-6131F4EF5927}"/>
            </c:ext>
          </c:extLst>
        </c:ser>
        <c:ser>
          <c:idx val="2"/>
          <c:order val="2"/>
          <c:tx>
            <c:strRef>
              <c:f>Sammenhængskraft!$A$105</c:f>
              <c:strCache>
                <c:ptCount val="1"/>
                <c:pt idx="0">
                  <c:v>I nogen grad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da-DK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Sammenhængskraft!$B$37:$E$37</c:f>
              <c:strCache>
                <c:ptCount val="4"/>
                <c:pt idx="0">
                  <c:v>Total</c:v>
                </c:pt>
                <c:pt idx="1">
                  <c:v>18-36</c:v>
                </c:pt>
                <c:pt idx="2">
                  <c:v>37-55</c:v>
                </c:pt>
                <c:pt idx="3">
                  <c:v>56+</c:v>
                </c:pt>
              </c:strCache>
            </c:strRef>
          </c:cat>
          <c:val>
            <c:numRef>
              <c:f>Sammenhængskraft!$B$105:$E$105</c:f>
              <c:numCache>
                <c:formatCode>###0%</c:formatCode>
                <c:ptCount val="4"/>
                <c:pt idx="0">
                  <c:v>0.59092817745748316</c:v>
                </c:pt>
                <c:pt idx="1">
                  <c:v>0.61178199154635737</c:v>
                </c:pt>
                <c:pt idx="2">
                  <c:v>0.59416507767588445</c:v>
                </c:pt>
                <c:pt idx="3">
                  <c:v>0.57291055985472172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F57-42CD-9A4D-6131F4EF5927}"/>
            </c:ext>
          </c:extLst>
        </c:ser>
        <c:ser>
          <c:idx val="3"/>
          <c:order val="3"/>
          <c:tx>
            <c:strRef>
              <c:f>Sammenhængskraft!$A$106</c:f>
              <c:strCache>
                <c:ptCount val="1"/>
                <c:pt idx="0">
                  <c:v>I høj grad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da-DK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Sammenhængskraft!$B$37:$E$37</c:f>
              <c:strCache>
                <c:ptCount val="4"/>
                <c:pt idx="0">
                  <c:v>Total</c:v>
                </c:pt>
                <c:pt idx="1">
                  <c:v>18-36</c:v>
                </c:pt>
                <c:pt idx="2">
                  <c:v>37-55</c:v>
                </c:pt>
                <c:pt idx="3">
                  <c:v>56+</c:v>
                </c:pt>
              </c:strCache>
            </c:strRef>
          </c:cat>
          <c:val>
            <c:numRef>
              <c:f>Sammenhængskraft!$B$106:$E$106</c:f>
              <c:numCache>
                <c:formatCode>###0%</c:formatCode>
                <c:ptCount val="4"/>
                <c:pt idx="0">
                  <c:v>0.11474839282981941</c:v>
                </c:pt>
                <c:pt idx="1">
                  <c:v>0.14774323788015778</c:v>
                </c:pt>
                <c:pt idx="2">
                  <c:v>0.12668485901220389</c:v>
                </c:pt>
                <c:pt idx="3">
                  <c:v>8.146998808776057E-2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2F57-42CD-9A4D-6131F4EF5927}"/>
            </c:ext>
          </c:extLst>
        </c:ser>
        <c:ser>
          <c:idx val="4"/>
          <c:order val="4"/>
          <c:tx>
            <c:strRef>
              <c:f>Sammenhængskraft!$A$107</c:f>
              <c:strCache>
                <c:ptCount val="1"/>
                <c:pt idx="0">
                  <c:v>I meget høj grad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da-DK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Sammenhængskraft!$B$37:$E$37</c:f>
              <c:strCache>
                <c:ptCount val="4"/>
                <c:pt idx="0">
                  <c:v>Total</c:v>
                </c:pt>
                <c:pt idx="1">
                  <c:v>18-36</c:v>
                </c:pt>
                <c:pt idx="2">
                  <c:v>37-55</c:v>
                </c:pt>
                <c:pt idx="3">
                  <c:v>56+</c:v>
                </c:pt>
              </c:strCache>
            </c:strRef>
          </c:cat>
          <c:val>
            <c:numRef>
              <c:f>Sammenhængskraft!$B$107:$E$107</c:f>
              <c:numCache>
                <c:formatCode>###0%</c:formatCode>
                <c:ptCount val="4"/>
                <c:pt idx="0">
                  <c:v>6.682198680304112E-3</c:v>
                </c:pt>
                <c:pt idx="1">
                  <c:v>6.1015136874386202E-3</c:v>
                </c:pt>
                <c:pt idx="2">
                  <c:v>6.8733061153901827E-3</c:v>
                </c:pt>
                <c:pt idx="3">
                  <c:v>6.9870215805703769E-3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2F57-42CD-9A4D-6131F4EF5927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100"/>
        <c:axId val="293887984"/>
        <c:axId val="293519952"/>
      </c:barChart>
      <c:catAx>
        <c:axId val="293887984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a-DK"/>
          </a:p>
        </c:txPr>
        <c:crossAx val="293519952"/>
        <c:crosses val="autoZero"/>
        <c:auto val="1"/>
        <c:lblAlgn val="ctr"/>
        <c:lblOffset val="100"/>
        <c:noMultiLvlLbl val="0"/>
      </c:catAx>
      <c:valAx>
        <c:axId val="293519952"/>
        <c:scaling>
          <c:orientation val="minMax"/>
        </c:scaling>
        <c:delete val="1"/>
        <c:axPos val="b"/>
        <c:numFmt formatCode="###0%" sourceLinked="1"/>
        <c:majorTickMark val="none"/>
        <c:minorTickMark val="none"/>
        <c:tickLblPos val="nextTo"/>
        <c:crossAx val="2938879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da-DK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da-DK"/>
    </a:p>
  </c:txPr>
  <c:externalData r:id="rId3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da-DK" sz="1200"/>
              <a:t>I hvilke situationer ville du være tryg ved at anvende AI-genererede anbefalinger?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da-DK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Sammenhængskraft!$A$150</c:f>
              <c:strCache>
                <c:ptCount val="1"/>
                <c:pt idx="0">
                  <c:v>Jobansøgninger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da-DK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Sammenhængskraft!$B$37:$E$37</c:f>
              <c:strCache>
                <c:ptCount val="4"/>
                <c:pt idx="0">
                  <c:v>Total</c:v>
                </c:pt>
                <c:pt idx="1">
                  <c:v>18-36</c:v>
                </c:pt>
                <c:pt idx="2">
                  <c:v>37-55</c:v>
                </c:pt>
                <c:pt idx="3">
                  <c:v>56+</c:v>
                </c:pt>
              </c:strCache>
            </c:strRef>
          </c:cat>
          <c:val>
            <c:numRef>
              <c:f>Sammenhængskraft!$B$150:$E$150</c:f>
              <c:numCache>
                <c:formatCode>###0%</c:formatCode>
                <c:ptCount val="4"/>
                <c:pt idx="0">
                  <c:v>0.39926076710783465</c:v>
                </c:pt>
                <c:pt idx="1">
                  <c:v>0.53</c:v>
                </c:pt>
                <c:pt idx="2">
                  <c:v>0.53</c:v>
                </c:pt>
                <c:pt idx="3">
                  <c:v>0.21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6F6-456D-99DB-B623EB4C5B2E}"/>
            </c:ext>
          </c:extLst>
        </c:ser>
        <c:ser>
          <c:idx val="1"/>
          <c:order val="1"/>
          <c:tx>
            <c:strRef>
              <c:f>Sammenhængskraft!$A$151</c:f>
              <c:strCache>
                <c:ptCount val="1"/>
                <c:pt idx="0">
                  <c:v>Kundeservice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1.5973380494168597E-2"/>
                  <c:y val="-5.2630974915614952E-17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66F6-456D-99DB-B623EB4C5B2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da-DK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Sammenhængskraft!$B$37:$E$37</c:f>
              <c:strCache>
                <c:ptCount val="4"/>
                <c:pt idx="0">
                  <c:v>Total</c:v>
                </c:pt>
                <c:pt idx="1">
                  <c:v>18-36</c:v>
                </c:pt>
                <c:pt idx="2">
                  <c:v>37-55</c:v>
                </c:pt>
                <c:pt idx="3">
                  <c:v>56+</c:v>
                </c:pt>
              </c:strCache>
            </c:strRef>
          </c:cat>
          <c:val>
            <c:numRef>
              <c:f>Sammenhængskraft!$B$151:$E$151</c:f>
              <c:numCache>
                <c:formatCode>###0%</c:formatCode>
                <c:ptCount val="4"/>
                <c:pt idx="0">
                  <c:v>0.39687015938529918</c:v>
                </c:pt>
                <c:pt idx="1">
                  <c:v>0.42</c:v>
                </c:pt>
                <c:pt idx="2">
                  <c:v>0.5</c:v>
                </c:pt>
                <c:pt idx="3">
                  <c:v>0.31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6F6-456D-99DB-B623EB4C5B2E}"/>
            </c:ext>
          </c:extLst>
        </c:ser>
        <c:ser>
          <c:idx val="2"/>
          <c:order val="2"/>
          <c:tx>
            <c:strRef>
              <c:f>Sammenhængskraft!$A$152</c:f>
              <c:strCache>
                <c:ptCount val="1"/>
                <c:pt idx="0">
                  <c:v>Sundhed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da-DK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Sammenhængskraft!$B$37:$E$37</c:f>
              <c:strCache>
                <c:ptCount val="4"/>
                <c:pt idx="0">
                  <c:v>Total</c:v>
                </c:pt>
                <c:pt idx="1">
                  <c:v>18-36</c:v>
                </c:pt>
                <c:pt idx="2">
                  <c:v>37-55</c:v>
                </c:pt>
                <c:pt idx="3">
                  <c:v>56+</c:v>
                </c:pt>
              </c:strCache>
            </c:strRef>
          </c:cat>
          <c:val>
            <c:numRef>
              <c:f>Sammenhængskraft!$B$152:$E$152</c:f>
              <c:numCache>
                <c:formatCode>###0%</c:formatCode>
                <c:ptCount val="4"/>
                <c:pt idx="0">
                  <c:v>0.22763892026998303</c:v>
                </c:pt>
                <c:pt idx="1">
                  <c:v>0.23</c:v>
                </c:pt>
                <c:pt idx="2">
                  <c:v>0.23</c:v>
                </c:pt>
                <c:pt idx="3">
                  <c:v>0.23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6F6-456D-99DB-B623EB4C5B2E}"/>
            </c:ext>
          </c:extLst>
        </c:ser>
        <c:ser>
          <c:idx val="3"/>
          <c:order val="3"/>
          <c:tx>
            <c:strRef>
              <c:f>Sammenhængskraft!$A$153</c:f>
              <c:strCache>
                <c:ptCount val="1"/>
                <c:pt idx="0">
                  <c:v>Uddannelse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da-DK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Sammenhængskraft!$B$37:$E$37</c:f>
              <c:strCache>
                <c:ptCount val="4"/>
                <c:pt idx="0">
                  <c:v>Total</c:v>
                </c:pt>
                <c:pt idx="1">
                  <c:v>18-36</c:v>
                </c:pt>
                <c:pt idx="2">
                  <c:v>37-55</c:v>
                </c:pt>
                <c:pt idx="3">
                  <c:v>56+</c:v>
                </c:pt>
              </c:strCache>
            </c:strRef>
          </c:cat>
          <c:val>
            <c:numRef>
              <c:f>Sammenhængskraft!$B$153:$E$153</c:f>
              <c:numCache>
                <c:formatCode>###0%</c:formatCode>
                <c:ptCount val="4"/>
                <c:pt idx="0">
                  <c:v>0.21355677406866205</c:v>
                </c:pt>
                <c:pt idx="1">
                  <c:v>0.28000000000000003</c:v>
                </c:pt>
                <c:pt idx="2">
                  <c:v>0.26</c:v>
                </c:pt>
                <c:pt idx="3">
                  <c:v>0.13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66F6-456D-99DB-B623EB4C5B2E}"/>
            </c:ext>
          </c:extLst>
        </c:ser>
        <c:ser>
          <c:idx val="4"/>
          <c:order val="4"/>
          <c:tx>
            <c:strRef>
              <c:f>Sammenhængskraft!$A$154</c:f>
              <c:strCache>
                <c:ptCount val="1"/>
                <c:pt idx="0">
                  <c:v>Økonomi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da-DK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Sammenhængskraft!$B$37:$E$37</c:f>
              <c:strCache>
                <c:ptCount val="4"/>
                <c:pt idx="0">
                  <c:v>Total</c:v>
                </c:pt>
                <c:pt idx="1">
                  <c:v>18-36</c:v>
                </c:pt>
                <c:pt idx="2">
                  <c:v>37-55</c:v>
                </c:pt>
                <c:pt idx="3">
                  <c:v>56+</c:v>
                </c:pt>
              </c:strCache>
            </c:strRef>
          </c:cat>
          <c:val>
            <c:numRef>
              <c:f>Sammenhængskraft!$B$154:$E$154</c:f>
              <c:numCache>
                <c:formatCode>###0%</c:formatCode>
                <c:ptCount val="4"/>
                <c:pt idx="0">
                  <c:v>0.2117546501244357</c:v>
                </c:pt>
                <c:pt idx="1">
                  <c:v>0.26</c:v>
                </c:pt>
                <c:pt idx="2">
                  <c:v>0.27</c:v>
                </c:pt>
                <c:pt idx="3">
                  <c:v>0.13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66F6-456D-99DB-B623EB4C5B2E}"/>
            </c:ext>
          </c:extLst>
        </c:ser>
        <c:ser>
          <c:idx val="5"/>
          <c:order val="5"/>
          <c:tx>
            <c:strRef>
              <c:f>Sammenhængskraft!$A$155</c:f>
              <c:strCache>
                <c:ptCount val="1"/>
                <c:pt idx="0">
                  <c:v>Offentlig sagsbehandling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da-DK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Sammenhængskraft!$B$37:$E$37</c:f>
              <c:strCache>
                <c:ptCount val="4"/>
                <c:pt idx="0">
                  <c:v>Total</c:v>
                </c:pt>
                <c:pt idx="1">
                  <c:v>18-36</c:v>
                </c:pt>
                <c:pt idx="2">
                  <c:v>37-55</c:v>
                </c:pt>
                <c:pt idx="3">
                  <c:v>56+</c:v>
                </c:pt>
              </c:strCache>
            </c:strRef>
          </c:cat>
          <c:val>
            <c:numRef>
              <c:f>Sammenhængskraft!$B$155:$E$155</c:f>
              <c:numCache>
                <c:formatCode>###0%</c:formatCode>
                <c:ptCount val="4"/>
                <c:pt idx="0">
                  <c:v>0.15180796935674321</c:v>
                </c:pt>
                <c:pt idx="1">
                  <c:v>0.12</c:v>
                </c:pt>
                <c:pt idx="2">
                  <c:v>0.2</c:v>
                </c:pt>
                <c:pt idx="3">
                  <c:v>0.15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66F6-456D-99DB-B623EB4C5B2E}"/>
            </c:ext>
          </c:extLst>
        </c:ser>
        <c:ser>
          <c:idx val="6"/>
          <c:order val="6"/>
          <c:tx>
            <c:strRef>
              <c:f>Sammenhængskraft!$A$156</c:f>
              <c:strCache>
                <c:ptCount val="1"/>
                <c:pt idx="0">
                  <c:v>Jura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da-DK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Sammenhængskraft!$B$37:$E$37</c:f>
              <c:strCache>
                <c:ptCount val="4"/>
                <c:pt idx="0">
                  <c:v>Total</c:v>
                </c:pt>
                <c:pt idx="1">
                  <c:v>18-36</c:v>
                </c:pt>
                <c:pt idx="2">
                  <c:v>37-55</c:v>
                </c:pt>
                <c:pt idx="3">
                  <c:v>56+</c:v>
                </c:pt>
              </c:strCache>
            </c:strRef>
          </c:cat>
          <c:val>
            <c:numRef>
              <c:f>Sammenhængskraft!$B$156:$E$156</c:f>
              <c:numCache>
                <c:formatCode>###0%</c:formatCode>
                <c:ptCount val="4"/>
                <c:pt idx="0">
                  <c:v>0.14706819987511613</c:v>
                </c:pt>
                <c:pt idx="1">
                  <c:v>0.12</c:v>
                </c:pt>
                <c:pt idx="2">
                  <c:v>0.19</c:v>
                </c:pt>
                <c:pt idx="3">
                  <c:v>0.14000000000000001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66F6-456D-99DB-B623EB4C5B2E}"/>
            </c:ext>
          </c:extLst>
        </c:ser>
        <c:ser>
          <c:idx val="7"/>
          <c:order val="7"/>
          <c:tx>
            <c:strRef>
              <c:f>Sammenhængskraft!$A$157</c:f>
              <c:strCache>
                <c:ptCount val="1"/>
                <c:pt idx="0">
                  <c:v>Ingen af ovenstående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da-DK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Sammenhængskraft!$B$37:$E$37</c:f>
              <c:strCache>
                <c:ptCount val="4"/>
                <c:pt idx="0">
                  <c:v>Total</c:v>
                </c:pt>
                <c:pt idx="1">
                  <c:v>18-36</c:v>
                </c:pt>
                <c:pt idx="2">
                  <c:v>37-55</c:v>
                </c:pt>
                <c:pt idx="3">
                  <c:v>56+</c:v>
                </c:pt>
              </c:strCache>
            </c:strRef>
          </c:cat>
          <c:val>
            <c:numRef>
              <c:f>Sammenhængskraft!$B$157:$E$157</c:f>
              <c:numCache>
                <c:formatCode>###0%</c:formatCode>
                <c:ptCount val="4"/>
                <c:pt idx="0">
                  <c:v>0.30627262218014828</c:v>
                </c:pt>
                <c:pt idx="1">
                  <c:v>0.22</c:v>
                </c:pt>
                <c:pt idx="2">
                  <c:v>0.22</c:v>
                </c:pt>
                <c:pt idx="3">
                  <c:v>0.43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66F6-456D-99DB-B623EB4C5B2E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293887984"/>
        <c:axId val="293519952"/>
      </c:barChart>
      <c:catAx>
        <c:axId val="2938879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a-DK"/>
          </a:p>
        </c:txPr>
        <c:crossAx val="293519952"/>
        <c:crosses val="autoZero"/>
        <c:auto val="1"/>
        <c:lblAlgn val="ctr"/>
        <c:lblOffset val="100"/>
        <c:noMultiLvlLbl val="0"/>
      </c:catAx>
      <c:valAx>
        <c:axId val="293519952"/>
        <c:scaling>
          <c:orientation val="minMax"/>
        </c:scaling>
        <c:delete val="1"/>
        <c:axPos val="l"/>
        <c:numFmt formatCode="###0%" sourceLinked="1"/>
        <c:majorTickMark val="none"/>
        <c:minorTickMark val="none"/>
        <c:tickLblPos val="nextTo"/>
        <c:crossAx val="2938879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da-DK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da-DK"/>
    </a:p>
  </c:txPr>
  <c:externalData r:id="rId3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stacked"/>
        <c:varyColors val="0"/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100"/>
        <c:axId val="322693312"/>
        <c:axId val="322691392"/>
      </c:barChart>
      <c:catAx>
        <c:axId val="322693312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322691392"/>
        <c:crosses val="autoZero"/>
        <c:auto val="1"/>
        <c:lblAlgn val="ctr"/>
        <c:lblOffset val="100"/>
        <c:noMultiLvlLbl val="0"/>
      </c:catAx>
      <c:valAx>
        <c:axId val="322691392"/>
        <c:scaling>
          <c:orientation val="minMax"/>
        </c:scaling>
        <c:delete val="1"/>
        <c:axPos val="l"/>
        <c:numFmt formatCode="0%" sourceLinked="1"/>
        <c:majorTickMark val="none"/>
        <c:minorTickMark val="none"/>
        <c:tickLblPos val="nextTo"/>
        <c:crossAx val="322693312"/>
        <c:crosses val="autoZero"/>
        <c:crossBetween val="between"/>
      </c:valAx>
      <c:spPr>
        <a:noFill/>
        <a:ln w="25400"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da-DK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da-DK"/>
    </a:p>
  </c:txPr>
  <c:externalData r:id="rId3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da-DK" sz="1200"/>
              <a:t>Hvor enig er du i følgende udsagn?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da-DK"/>
        </a:p>
      </c:txPr>
    </c:title>
    <c:autoTitleDeleted val="0"/>
    <c:plotArea>
      <c:layout/>
      <c:barChart>
        <c:barDir val="bar"/>
        <c:grouping val="stacked"/>
        <c:varyColors val="0"/>
        <c:ser>
          <c:idx val="0"/>
          <c:order val="0"/>
          <c:tx>
            <c:strRef>
              <c:f>Sammenhængskraft!$B$166</c:f>
              <c:strCache>
                <c:ptCount val="1"/>
                <c:pt idx="0">
                  <c:v>Meget uenig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dLbl>
              <c:idx val="1"/>
              <c:layout>
                <c:manualLayout>
                  <c:x val="1.9733753412433528E-2"/>
                  <c:y val="9.1891872336268818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1617-481A-A263-39D48D99FB94}"/>
                </c:ext>
              </c:extLst>
            </c:dLbl>
            <c:dLbl>
              <c:idx val="2"/>
              <c:layout>
                <c:manualLayout>
                  <c:x val="-1.1276430521390627E-2"/>
                  <c:y val="4.5945936168134457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1617-481A-A263-39D48D99FB9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da-DK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Sammenhængskraft!$A$167:$A$170</c:f>
              <c:strCache>
                <c:ptCount val="4"/>
                <c:pt idx="0">
                  <c:v>Jeg er bekymret for/frygter at miste mit job som følge af effektiviseringer skabt med kunstig intelligens inden for de næste 5 år.</c:v>
                </c:pt>
                <c:pt idx="1">
                  <c:v>Jeg er bekymret for/frygter at miste mit job som følge af effektiviseringer skabt med kunstig intelligens inden for de næste 12 måneder.</c:v>
                </c:pt>
                <c:pt idx="2">
                  <c:v>Jeg kommer til at tilegne mig mere viden om kunstig intelligens for i højere grad at kunne anvende AI i mit arbejde/følge med udviklingen inden for nye teknologier.</c:v>
                </c:pt>
                <c:pt idx="3">
                  <c:v>Jeg oplever, at kunstig intelligens kan være med til at effektivisere mit arbejde og frigive mere tid til andre opgaver.</c:v>
                </c:pt>
              </c:strCache>
            </c:strRef>
          </c:cat>
          <c:val>
            <c:numRef>
              <c:f>Sammenhængskraft!$B$167:$B$170</c:f>
              <c:numCache>
                <c:formatCode>###0%</c:formatCode>
                <c:ptCount val="4"/>
                <c:pt idx="0">
                  <c:v>0.35</c:v>
                </c:pt>
                <c:pt idx="1">
                  <c:v>0.41</c:v>
                </c:pt>
                <c:pt idx="2">
                  <c:v>0.08</c:v>
                </c:pt>
                <c:pt idx="3">
                  <c:v>0.11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1617-481A-A263-39D48D99FB94}"/>
            </c:ext>
          </c:extLst>
        </c:ser>
        <c:ser>
          <c:idx val="1"/>
          <c:order val="1"/>
          <c:tx>
            <c:strRef>
              <c:f>Sammenhængskraft!$C$166</c:f>
              <c:strCache>
                <c:ptCount val="1"/>
                <c:pt idx="0">
                  <c:v>Uenig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dLbl>
              <c:idx val="2"/>
              <c:layout>
                <c:manualLayout>
                  <c:x val="3.3866416807769328E-3"/>
                  <c:y val="-7.3786385204071492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1617-481A-A263-39D48D99FB9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da-DK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Sammenhængskraft!$A$167:$A$170</c:f>
              <c:strCache>
                <c:ptCount val="4"/>
                <c:pt idx="0">
                  <c:v>Jeg er bekymret for/frygter at miste mit job som følge af effektiviseringer skabt med kunstig intelligens inden for de næste 5 år.</c:v>
                </c:pt>
                <c:pt idx="1">
                  <c:v>Jeg er bekymret for/frygter at miste mit job som følge af effektiviseringer skabt med kunstig intelligens inden for de næste 12 måneder.</c:v>
                </c:pt>
                <c:pt idx="2">
                  <c:v>Jeg kommer til at tilegne mig mere viden om kunstig intelligens for i højere grad at kunne anvende AI i mit arbejde/følge med udviklingen inden for nye teknologier.</c:v>
                </c:pt>
                <c:pt idx="3">
                  <c:v>Jeg oplever, at kunstig intelligens kan være med til at effektivisere mit arbejde og frigive mere tid til andre opgaver.</c:v>
                </c:pt>
              </c:strCache>
            </c:strRef>
          </c:cat>
          <c:val>
            <c:numRef>
              <c:f>Sammenhængskraft!$C$167:$C$170</c:f>
              <c:numCache>
                <c:formatCode>###0%</c:formatCode>
                <c:ptCount val="4"/>
                <c:pt idx="0">
                  <c:v>0.33</c:v>
                </c:pt>
                <c:pt idx="1">
                  <c:v>0.33</c:v>
                </c:pt>
                <c:pt idx="2">
                  <c:v>0.09</c:v>
                </c:pt>
                <c:pt idx="3">
                  <c:v>0.13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1617-481A-A263-39D48D99FB94}"/>
            </c:ext>
          </c:extLst>
        </c:ser>
        <c:ser>
          <c:idx val="2"/>
          <c:order val="2"/>
          <c:tx>
            <c:strRef>
              <c:f>Sammenhængskraft!$D$166</c:f>
              <c:strCache>
                <c:ptCount val="1"/>
                <c:pt idx="0">
                  <c:v>Hverken enig eller uenig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da-DK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Sammenhængskraft!$A$167:$A$170</c:f>
              <c:strCache>
                <c:ptCount val="4"/>
                <c:pt idx="0">
                  <c:v>Jeg er bekymret for/frygter at miste mit job som følge af effektiviseringer skabt med kunstig intelligens inden for de næste 5 år.</c:v>
                </c:pt>
                <c:pt idx="1">
                  <c:v>Jeg er bekymret for/frygter at miste mit job som følge af effektiviseringer skabt med kunstig intelligens inden for de næste 12 måneder.</c:v>
                </c:pt>
                <c:pt idx="2">
                  <c:v>Jeg kommer til at tilegne mig mere viden om kunstig intelligens for i højere grad at kunne anvende AI i mit arbejde/følge med udviklingen inden for nye teknologier.</c:v>
                </c:pt>
                <c:pt idx="3">
                  <c:v>Jeg oplever, at kunstig intelligens kan være med til at effektivisere mit arbejde og frigive mere tid til andre opgaver.</c:v>
                </c:pt>
              </c:strCache>
            </c:strRef>
          </c:cat>
          <c:val>
            <c:numRef>
              <c:f>Sammenhængskraft!$D$167:$D$170</c:f>
              <c:numCache>
                <c:formatCode>###0%</c:formatCode>
                <c:ptCount val="4"/>
                <c:pt idx="0">
                  <c:v>0.18</c:v>
                </c:pt>
                <c:pt idx="1">
                  <c:v>0.15</c:v>
                </c:pt>
                <c:pt idx="2">
                  <c:v>0.22</c:v>
                </c:pt>
                <c:pt idx="3">
                  <c:v>0.23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1617-481A-A263-39D48D99FB94}"/>
            </c:ext>
          </c:extLst>
        </c:ser>
        <c:ser>
          <c:idx val="3"/>
          <c:order val="3"/>
          <c:tx>
            <c:strRef>
              <c:f>Sammenhængskraft!$E$166</c:f>
              <c:strCache>
                <c:ptCount val="1"/>
                <c:pt idx="0">
                  <c:v>Enig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da-DK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Sammenhængskraft!$A$167:$A$170</c:f>
              <c:strCache>
                <c:ptCount val="4"/>
                <c:pt idx="0">
                  <c:v>Jeg er bekymret for/frygter at miste mit job som følge af effektiviseringer skabt med kunstig intelligens inden for de næste 5 år.</c:v>
                </c:pt>
                <c:pt idx="1">
                  <c:v>Jeg er bekymret for/frygter at miste mit job som følge af effektiviseringer skabt med kunstig intelligens inden for de næste 12 måneder.</c:v>
                </c:pt>
                <c:pt idx="2">
                  <c:v>Jeg kommer til at tilegne mig mere viden om kunstig intelligens for i højere grad at kunne anvende AI i mit arbejde/følge med udviklingen inden for nye teknologier.</c:v>
                </c:pt>
                <c:pt idx="3">
                  <c:v>Jeg oplever, at kunstig intelligens kan være med til at effektivisere mit arbejde og frigive mere tid til andre opgaver.</c:v>
                </c:pt>
              </c:strCache>
            </c:strRef>
          </c:cat>
          <c:val>
            <c:numRef>
              <c:f>Sammenhængskraft!$E$167:$E$170</c:f>
              <c:numCache>
                <c:formatCode>###0%</c:formatCode>
                <c:ptCount val="4"/>
                <c:pt idx="0">
                  <c:v>7.0000000000000007E-2</c:v>
                </c:pt>
                <c:pt idx="1">
                  <c:v>0.05</c:v>
                </c:pt>
                <c:pt idx="2">
                  <c:v>0.4</c:v>
                </c:pt>
                <c:pt idx="3">
                  <c:v>0.37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1617-481A-A263-39D48D99FB94}"/>
            </c:ext>
          </c:extLst>
        </c:ser>
        <c:ser>
          <c:idx val="4"/>
          <c:order val="4"/>
          <c:tx>
            <c:strRef>
              <c:f>Sammenhængskraft!$F$166</c:f>
              <c:strCache>
                <c:ptCount val="1"/>
                <c:pt idx="0">
                  <c:v>Meget enig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da-DK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Sammenhængskraft!$A$167:$A$170</c:f>
              <c:strCache>
                <c:ptCount val="4"/>
                <c:pt idx="0">
                  <c:v>Jeg er bekymret for/frygter at miste mit job som følge af effektiviseringer skabt med kunstig intelligens inden for de næste 5 år.</c:v>
                </c:pt>
                <c:pt idx="1">
                  <c:v>Jeg er bekymret for/frygter at miste mit job som følge af effektiviseringer skabt med kunstig intelligens inden for de næste 12 måneder.</c:v>
                </c:pt>
                <c:pt idx="2">
                  <c:v>Jeg kommer til at tilegne mig mere viden om kunstig intelligens for i højere grad at kunne anvende AI i mit arbejde/følge med udviklingen inden for nye teknologier.</c:v>
                </c:pt>
                <c:pt idx="3">
                  <c:v>Jeg oplever, at kunstig intelligens kan være med til at effektivisere mit arbejde og frigive mere tid til andre opgaver.</c:v>
                </c:pt>
              </c:strCache>
            </c:strRef>
          </c:cat>
          <c:val>
            <c:numRef>
              <c:f>Sammenhængskraft!$F$167:$F$170</c:f>
              <c:numCache>
                <c:formatCode>###0%</c:formatCode>
                <c:ptCount val="4"/>
                <c:pt idx="0">
                  <c:v>0.04</c:v>
                </c:pt>
                <c:pt idx="1">
                  <c:v>0.03</c:v>
                </c:pt>
                <c:pt idx="2">
                  <c:v>0.15</c:v>
                </c:pt>
                <c:pt idx="3">
                  <c:v>0.12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1617-481A-A263-39D48D99FB94}"/>
            </c:ext>
          </c:extLst>
        </c:ser>
        <c:ser>
          <c:idx val="5"/>
          <c:order val="5"/>
          <c:tx>
            <c:strRef>
              <c:f>Sammenhængskraft!$G$166</c:f>
              <c:strCache>
                <c:ptCount val="1"/>
                <c:pt idx="0">
                  <c:v>Ved ikke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da-DK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Sammenhængskraft!$A$167:$A$170</c:f>
              <c:strCache>
                <c:ptCount val="4"/>
                <c:pt idx="0">
                  <c:v>Jeg er bekymret for/frygter at miste mit job som følge af effektiviseringer skabt med kunstig intelligens inden for de næste 5 år.</c:v>
                </c:pt>
                <c:pt idx="1">
                  <c:v>Jeg er bekymret for/frygter at miste mit job som følge af effektiviseringer skabt med kunstig intelligens inden for de næste 12 måneder.</c:v>
                </c:pt>
                <c:pt idx="2">
                  <c:v>Jeg kommer til at tilegne mig mere viden om kunstig intelligens for i højere grad at kunne anvende AI i mit arbejde/følge med udviklingen inden for nye teknologier.</c:v>
                </c:pt>
                <c:pt idx="3">
                  <c:v>Jeg oplever, at kunstig intelligens kan være med til at effektivisere mit arbejde og frigive mere tid til andre opgaver.</c:v>
                </c:pt>
              </c:strCache>
            </c:strRef>
          </c:cat>
          <c:val>
            <c:numRef>
              <c:f>Sammenhængskraft!$G$167:$G$170</c:f>
              <c:numCache>
                <c:formatCode>###0%</c:formatCode>
                <c:ptCount val="4"/>
                <c:pt idx="0">
                  <c:v>0.02</c:v>
                </c:pt>
                <c:pt idx="1">
                  <c:v>0.03</c:v>
                </c:pt>
                <c:pt idx="2">
                  <c:v>0.06</c:v>
                </c:pt>
                <c:pt idx="3">
                  <c:v>0.05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1617-481A-A263-39D48D99FB94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100"/>
        <c:axId val="1145652063"/>
        <c:axId val="1145630943"/>
      </c:barChart>
      <c:catAx>
        <c:axId val="1145652063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5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a-DK"/>
          </a:p>
        </c:txPr>
        <c:crossAx val="1145630943"/>
        <c:crosses val="autoZero"/>
        <c:auto val="1"/>
        <c:lblAlgn val="ctr"/>
        <c:lblOffset val="100"/>
        <c:noMultiLvlLbl val="0"/>
      </c:catAx>
      <c:valAx>
        <c:axId val="1145630943"/>
        <c:scaling>
          <c:orientation val="minMax"/>
        </c:scaling>
        <c:delete val="1"/>
        <c:axPos val="b"/>
        <c:numFmt formatCode="###0%" sourceLinked="1"/>
        <c:majorTickMark val="out"/>
        <c:minorTickMark val="none"/>
        <c:tickLblPos val="nextTo"/>
        <c:crossAx val="1145652063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da-DK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da-DK"/>
    </a:p>
  </c:txPr>
  <c:externalData r:id="rId3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da-DK" sz="1200"/>
              <a:t>Hvilke fordele ser du ved kunstig intelligens?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da-DK"/>
        </a:p>
      </c:txPr>
    </c:title>
    <c:autoTitleDeleted val="0"/>
    <c:plotArea>
      <c:layout/>
      <c:barChart>
        <c:barDir val="bar"/>
        <c:grouping val="stacked"/>
        <c:varyColors val="0"/>
        <c:ser>
          <c:idx val="0"/>
          <c:order val="0"/>
          <c:tx>
            <c:strRef>
              <c:f>Sammenhængskraft!$B$180</c:f>
              <c:strCache>
                <c:ptCount val="1"/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da-DK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Sammenhængskraft!$A$181:$A$190</c:f>
              <c:strCache>
                <c:ptCount val="10"/>
                <c:pt idx="0">
                  <c:v>Ingen af ovenstående</c:v>
                </c:pt>
                <c:pt idx="1">
                  <c:v>Overvåge din personlige sundhed og identificere sundhedsrisici</c:v>
                </c:pt>
                <c:pt idx="2">
                  <c:v>Øge sikkerheden i samfundet gennem overvågning og forebyggelse af kriminalitet</c:v>
                </c:pt>
                <c:pt idx="3">
                  <c:v>Anbefalingsalgoritmer, der kan personliggøre oplevelser, indkøb og underholdning</c:v>
                </c:pt>
                <c:pt idx="4">
                  <c:v>Bidrage til at forstå komplekse problemstillinger i samfundet som f.eks. klimaforandringer</c:v>
                </c:pt>
                <c:pt idx="5">
                  <c:v>Personlige assistenter der kan planlægge din dag, huske deadlines, styre enheder i hjemmet osv</c:v>
                </c:pt>
                <c:pt idx="6">
                  <c:v>Forbedre diagnosticering og behandling af sygdomme samt effektivisere arbejdsgange og processer</c:v>
                </c:pt>
                <c:pt idx="7">
                  <c:v>Reducere omkostninger i arbejdet gennem effektivisering af processer</c:v>
                </c:pt>
                <c:pt idx="8">
                  <c:v>Minimere menneskelige fejl i arbejdet og lave mere præcise analyser</c:v>
                </c:pt>
                <c:pt idx="9">
                  <c:v>Automatisere rutineopgaver i arbejdet og frigøre tid</c:v>
                </c:pt>
              </c:strCache>
            </c:strRef>
          </c:cat>
          <c:val>
            <c:numRef>
              <c:f>Sammenhængskraft!$B$181:$B$190</c:f>
              <c:numCache>
                <c:formatCode>###0%</c:formatCode>
                <c:ptCount val="10"/>
                <c:pt idx="0">
                  <c:v>0.14916438080125491</c:v>
                </c:pt>
                <c:pt idx="1">
                  <c:v>0.21636188634482381</c:v>
                </c:pt>
                <c:pt idx="2">
                  <c:v>0.24784022225189614</c:v>
                </c:pt>
                <c:pt idx="3">
                  <c:v>0.27976838161703632</c:v>
                </c:pt>
                <c:pt idx="4">
                  <c:v>0.29960906394966047</c:v>
                </c:pt>
                <c:pt idx="5">
                  <c:v>0.36784679758974298</c:v>
                </c:pt>
                <c:pt idx="6">
                  <c:v>0.38862620189817831</c:v>
                </c:pt>
                <c:pt idx="7">
                  <c:v>0.40775045221568329</c:v>
                </c:pt>
                <c:pt idx="8">
                  <c:v>0.41839522754235786</c:v>
                </c:pt>
                <c:pt idx="9">
                  <c:v>0.61549258749335944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5A0-427A-A4DB-A9B175951BF7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100"/>
        <c:axId val="1145652063"/>
        <c:axId val="1145630943"/>
      </c:barChart>
      <c:catAx>
        <c:axId val="1145652063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a-DK"/>
          </a:p>
        </c:txPr>
        <c:crossAx val="1145630943"/>
        <c:crosses val="autoZero"/>
        <c:auto val="1"/>
        <c:lblAlgn val="ctr"/>
        <c:lblOffset val="100"/>
        <c:noMultiLvlLbl val="0"/>
      </c:catAx>
      <c:valAx>
        <c:axId val="1145630943"/>
        <c:scaling>
          <c:orientation val="minMax"/>
        </c:scaling>
        <c:delete val="1"/>
        <c:axPos val="b"/>
        <c:numFmt formatCode="###0%" sourceLinked="1"/>
        <c:majorTickMark val="out"/>
        <c:minorTickMark val="none"/>
        <c:tickLblPos val="nextTo"/>
        <c:crossAx val="1145652063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da-DK"/>
    </a:p>
  </c:txPr>
  <c:externalData r:id="rId3">
    <c:autoUpdate val="0"/>
  </c:externalData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da-DK" sz="1200" dirty="0"/>
              <a:t>Hvilke ulemper ser du ved kunstig intelligens?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da-DK"/>
        </a:p>
      </c:txPr>
    </c:title>
    <c:autoTitleDeleted val="0"/>
    <c:plotArea>
      <c:layout/>
      <c:barChart>
        <c:barDir val="bar"/>
        <c:grouping val="stacked"/>
        <c:varyColors val="0"/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100"/>
        <c:axId val="1145652063"/>
        <c:axId val="1145630943"/>
      </c:barChart>
      <c:catAx>
        <c:axId val="1145652063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a-DK"/>
          </a:p>
        </c:txPr>
        <c:crossAx val="1145630943"/>
        <c:crosses val="autoZero"/>
        <c:auto val="1"/>
        <c:lblAlgn val="ctr"/>
        <c:lblOffset val="100"/>
        <c:noMultiLvlLbl val="0"/>
      </c:catAx>
      <c:valAx>
        <c:axId val="1145630943"/>
        <c:scaling>
          <c:orientation val="minMax"/>
        </c:scaling>
        <c:delete val="1"/>
        <c:axPos val="b"/>
        <c:numFmt formatCode="###0%" sourceLinked="1"/>
        <c:majorTickMark val="out"/>
        <c:minorTickMark val="none"/>
        <c:tickLblPos val="nextTo"/>
        <c:crossAx val="1145652063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da-DK"/>
    </a:p>
  </c:txPr>
  <c:externalData r:id="rId3">
    <c:autoUpdate val="0"/>
  </c:externalData>
</c:chartSpace>
</file>

<file path=ppt/charts/chart2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da-DK" sz="1200" dirty="0"/>
              <a:t>Hvilke ulemper ser du ved kunstig intelligens?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da-DK"/>
        </a:p>
      </c:txPr>
    </c:title>
    <c:autoTitleDeleted val="0"/>
    <c:plotArea>
      <c:layout/>
      <c:barChart>
        <c:barDir val="bar"/>
        <c:grouping val="stacked"/>
        <c:varyColors val="0"/>
        <c:ser>
          <c:idx val="0"/>
          <c:order val="0"/>
          <c:tx>
            <c:strRef>
              <c:f>Sammenhængskraft!$B$180</c:f>
              <c:strCache>
                <c:ptCount val="1"/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da-DK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Sammenhængskraft!$A$194:$A$204</c:f>
              <c:strCache>
                <c:ptCount val="11"/>
                <c:pt idx="0">
                  <c:v>Ingen af ovenstående</c:v>
                </c:pt>
                <c:pt idx="1">
                  <c:v>Behov for at skulle omskoles eller videreuddannes for at kunne håndtere nye teknologier eller beholde job</c:v>
                </c:pt>
                <c:pt idx="2">
                  <c:v>Øget ulighed i samfundet</c:v>
                </c:pt>
                <c:pt idx="3">
                  <c:v>Dårligere beskyttelse af rettigheder som arbejdstager gennem fx arbejdsevalueringer</c:v>
                </c:pt>
                <c:pt idx="4">
                  <c:v>Potentiel erosion af jobmarkedet og tab af menneskelig beskæftigelse</c:v>
                </c:pt>
                <c:pt idx="5">
                  <c:v>Øget overvågning og mindre personlig frihed</c:v>
                </c:pt>
                <c:pt idx="6">
                  <c:v>Social isolation og ensomhed grundet mindre menneskelig interaktion</c:v>
                </c:pt>
                <c:pt idx="7">
                  <c:v>Manglende indlæring og vidensopbygning hos den enkelte på grund af øget brug af AI</c:v>
                </c:pt>
                <c:pt idx="8">
                  <c:v>Kriminelle handlinger, fx cyberangreb, misbrug af data eller krig</c:v>
                </c:pt>
                <c:pt idx="9">
                  <c:v>Misbrug af personlige data</c:v>
                </c:pt>
                <c:pt idx="10">
                  <c:v>Spredning af falske nyheder og propaganda, herunder udbredelsen af fortrolige og fejlagtige oplysning</c:v>
                </c:pt>
              </c:strCache>
            </c:strRef>
          </c:cat>
          <c:val>
            <c:numRef>
              <c:f>Sammenhængskraft!$B$194:$B$204</c:f>
              <c:numCache>
                <c:formatCode>###0%</c:formatCode>
                <c:ptCount val="11"/>
                <c:pt idx="0">
                  <c:v>4.1138928929475703E-2</c:v>
                </c:pt>
                <c:pt idx="1">
                  <c:v>0.23619387293660721</c:v>
                </c:pt>
                <c:pt idx="2">
                  <c:v>0.273468455539146</c:v>
                </c:pt>
                <c:pt idx="3">
                  <c:v>0.34040514001676814</c:v>
                </c:pt>
                <c:pt idx="4">
                  <c:v>0.40401581101602135</c:v>
                </c:pt>
                <c:pt idx="5">
                  <c:v>0.47512514026674407</c:v>
                </c:pt>
                <c:pt idx="6">
                  <c:v>0.510356793353831</c:v>
                </c:pt>
                <c:pt idx="7">
                  <c:v>0.62926770533238507</c:v>
                </c:pt>
                <c:pt idx="8">
                  <c:v>0.65470251010645919</c:v>
                </c:pt>
                <c:pt idx="9">
                  <c:v>0.65764509278075867</c:v>
                </c:pt>
                <c:pt idx="10">
                  <c:v>0.74483012360165191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700-4ABA-A6B4-8B6F8100EA56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100"/>
        <c:axId val="1145652063"/>
        <c:axId val="1145630943"/>
      </c:barChart>
      <c:catAx>
        <c:axId val="1145652063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75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a-DK"/>
          </a:p>
        </c:txPr>
        <c:crossAx val="1145630943"/>
        <c:crosses val="autoZero"/>
        <c:auto val="1"/>
        <c:lblAlgn val="ctr"/>
        <c:lblOffset val="100"/>
        <c:noMultiLvlLbl val="0"/>
      </c:catAx>
      <c:valAx>
        <c:axId val="1145630943"/>
        <c:scaling>
          <c:orientation val="minMax"/>
        </c:scaling>
        <c:delete val="1"/>
        <c:axPos val="b"/>
        <c:numFmt formatCode="###0%" sourceLinked="1"/>
        <c:majorTickMark val="out"/>
        <c:minorTickMark val="none"/>
        <c:tickLblPos val="nextTo"/>
        <c:crossAx val="1145652063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da-DK"/>
    </a:p>
  </c:txPr>
  <c:externalData r:id="rId3">
    <c:autoUpdate val="0"/>
  </c:externalData>
</c:chartSpace>
</file>

<file path=ppt/charts/chart2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stacked"/>
        <c:varyColors val="0"/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100"/>
        <c:axId val="322693312"/>
        <c:axId val="322691392"/>
      </c:barChart>
      <c:catAx>
        <c:axId val="322693312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322691392"/>
        <c:crosses val="autoZero"/>
        <c:auto val="1"/>
        <c:lblAlgn val="ctr"/>
        <c:lblOffset val="100"/>
        <c:noMultiLvlLbl val="0"/>
      </c:catAx>
      <c:valAx>
        <c:axId val="322691392"/>
        <c:scaling>
          <c:orientation val="minMax"/>
        </c:scaling>
        <c:delete val="1"/>
        <c:axPos val="l"/>
        <c:numFmt formatCode="0%" sourceLinked="1"/>
        <c:majorTickMark val="none"/>
        <c:minorTickMark val="none"/>
        <c:tickLblPos val="nextTo"/>
        <c:crossAx val="322693312"/>
        <c:crosses val="autoZero"/>
        <c:crossBetween val="between"/>
      </c:valAx>
      <c:spPr>
        <a:noFill/>
        <a:ln w="25400"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da-DK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da-DK"/>
    </a:p>
  </c:txPr>
  <c:externalData r:id="rId3">
    <c:autoUpdate val="0"/>
  </c:externalData>
</c:chartSpace>
</file>

<file path=ppt/charts/chart2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da-DK" sz="1200"/>
              <a:t>Hvor enig er du i følgende udsagn?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da-DK"/>
        </a:p>
      </c:txPr>
    </c:title>
    <c:autoTitleDeleted val="0"/>
    <c:plotArea>
      <c:layout/>
      <c:barChart>
        <c:barDir val="bar"/>
        <c:grouping val="stacked"/>
        <c:varyColors val="0"/>
        <c:ser>
          <c:idx val="0"/>
          <c:order val="0"/>
          <c:tx>
            <c:strRef>
              <c:f>Sammenhængskraft!$B$166</c:f>
              <c:strCache>
                <c:ptCount val="1"/>
                <c:pt idx="0">
                  <c:v>Meget uenig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da-DK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Sammenhængskraft!$A$222:$A$229</c:f>
              <c:strCache>
                <c:ptCount val="8"/>
                <c:pt idx="0">
                  <c:v>Jeg mener, at der er et tilstrækkeligt politisk fokus på at sikre en etisk korrekt håndtering og udvikling af kunstig intelligens.</c:v>
                </c:pt>
                <c:pt idx="1">
                  <c:v>Jeg er bekymret for, at kunstig intelligens får negative konsekvenser for det danske samfund.</c:v>
                </c:pt>
                <c:pt idx="2">
                  <c:v>Jeg er bekymret for, at AI-teknologier kan reproducere og forstærke eksisterende bias og diskrimination i samfundet.</c:v>
                </c:pt>
                <c:pt idx="3">
                  <c:v>Udviklingen af de mest avancerede AI-systemer bør begrænses eller reguleres mere end i dag.</c:v>
                </c:pt>
                <c:pt idx="4">
                  <c:v>Jeg mener, at der bør være mere fokus på AI-uddannelse og træning i skoler og universiteter.</c:v>
                </c:pt>
                <c:pt idx="5">
                  <c:v>Jeg er bekymret for, at udviklingen af kunstig intelligens går for hurtigt.</c:v>
                </c:pt>
                <c:pt idx="6">
                  <c:v>Jeg er bekymret for, at mangel på gennemsigtighed omkring AI-teknologier kan føre til uønskede konsekvenser eller misbrug.</c:v>
                </c:pt>
                <c:pt idx="7">
                  <c:v>Virksomheder bør tydeligt oplyse, når indhold, beslutninger eller kundedialog er genereret af AI.</c:v>
                </c:pt>
              </c:strCache>
            </c:strRef>
          </c:cat>
          <c:val>
            <c:numRef>
              <c:f>Sammenhængskraft!$B$222:$B$229</c:f>
              <c:numCache>
                <c:formatCode>###0%</c:formatCode>
                <c:ptCount val="8"/>
                <c:pt idx="0">
                  <c:v>0.15</c:v>
                </c:pt>
                <c:pt idx="1">
                  <c:v>0.01</c:v>
                </c:pt>
                <c:pt idx="2">
                  <c:v>0.01</c:v>
                </c:pt>
                <c:pt idx="3">
                  <c:v>0.02</c:v>
                </c:pt>
                <c:pt idx="4">
                  <c:v>0.03</c:v>
                </c:pt>
                <c:pt idx="5">
                  <c:v>0.01</c:v>
                </c:pt>
                <c:pt idx="6">
                  <c:v>0.01</c:v>
                </c:pt>
                <c:pt idx="7">
                  <c:v>0.01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EA0-4B7A-8D29-D6EBBDF25250}"/>
            </c:ext>
          </c:extLst>
        </c:ser>
        <c:ser>
          <c:idx val="1"/>
          <c:order val="1"/>
          <c:tx>
            <c:strRef>
              <c:f>Sammenhængskraft!$C$166</c:f>
              <c:strCache>
                <c:ptCount val="1"/>
                <c:pt idx="0">
                  <c:v>Uenig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da-DK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Sammenhængskraft!$A$222:$A$229</c:f>
              <c:strCache>
                <c:ptCount val="8"/>
                <c:pt idx="0">
                  <c:v>Jeg mener, at der er et tilstrækkeligt politisk fokus på at sikre en etisk korrekt håndtering og udvikling af kunstig intelligens.</c:v>
                </c:pt>
                <c:pt idx="1">
                  <c:v>Jeg er bekymret for, at kunstig intelligens får negative konsekvenser for det danske samfund.</c:v>
                </c:pt>
                <c:pt idx="2">
                  <c:v>Jeg er bekymret for, at AI-teknologier kan reproducere og forstærke eksisterende bias og diskrimination i samfundet.</c:v>
                </c:pt>
                <c:pt idx="3">
                  <c:v>Udviklingen af de mest avancerede AI-systemer bør begrænses eller reguleres mere end i dag.</c:v>
                </c:pt>
                <c:pt idx="4">
                  <c:v>Jeg mener, at der bør være mere fokus på AI-uddannelse og træning i skoler og universiteter.</c:v>
                </c:pt>
                <c:pt idx="5">
                  <c:v>Jeg er bekymret for, at udviklingen af kunstig intelligens går for hurtigt.</c:v>
                </c:pt>
                <c:pt idx="6">
                  <c:v>Jeg er bekymret for, at mangel på gennemsigtighed omkring AI-teknologier kan føre til uønskede konsekvenser eller misbrug.</c:v>
                </c:pt>
                <c:pt idx="7">
                  <c:v>Virksomheder bør tydeligt oplyse, når indhold, beslutninger eller kundedialog er genereret af AI.</c:v>
                </c:pt>
              </c:strCache>
            </c:strRef>
          </c:cat>
          <c:val>
            <c:numRef>
              <c:f>Sammenhængskraft!$C$222:$C$229</c:f>
              <c:numCache>
                <c:formatCode>###0%</c:formatCode>
                <c:ptCount val="8"/>
                <c:pt idx="0">
                  <c:v>0.31</c:v>
                </c:pt>
                <c:pt idx="1">
                  <c:v>0.14000000000000001</c:v>
                </c:pt>
                <c:pt idx="2">
                  <c:v>0.05</c:v>
                </c:pt>
                <c:pt idx="3">
                  <c:v>0.08</c:v>
                </c:pt>
                <c:pt idx="4">
                  <c:v>0.04</c:v>
                </c:pt>
                <c:pt idx="5">
                  <c:v>0.09</c:v>
                </c:pt>
                <c:pt idx="6">
                  <c:v>0.02</c:v>
                </c:pt>
                <c:pt idx="7">
                  <c:v>0.02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EA0-4B7A-8D29-D6EBBDF25250}"/>
            </c:ext>
          </c:extLst>
        </c:ser>
        <c:ser>
          <c:idx val="2"/>
          <c:order val="2"/>
          <c:tx>
            <c:strRef>
              <c:f>Sammenhængskraft!$D$166</c:f>
              <c:strCache>
                <c:ptCount val="1"/>
                <c:pt idx="0">
                  <c:v>Hverken enig eller uenig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da-DK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Sammenhængskraft!$A$222:$A$229</c:f>
              <c:strCache>
                <c:ptCount val="8"/>
                <c:pt idx="0">
                  <c:v>Jeg mener, at der er et tilstrækkeligt politisk fokus på at sikre en etisk korrekt håndtering og udvikling af kunstig intelligens.</c:v>
                </c:pt>
                <c:pt idx="1">
                  <c:v>Jeg er bekymret for, at kunstig intelligens får negative konsekvenser for det danske samfund.</c:v>
                </c:pt>
                <c:pt idx="2">
                  <c:v>Jeg er bekymret for, at AI-teknologier kan reproducere og forstærke eksisterende bias og diskrimination i samfundet.</c:v>
                </c:pt>
                <c:pt idx="3">
                  <c:v>Udviklingen af de mest avancerede AI-systemer bør begrænses eller reguleres mere end i dag.</c:v>
                </c:pt>
                <c:pt idx="4">
                  <c:v>Jeg mener, at der bør være mere fokus på AI-uddannelse og træning i skoler og universiteter.</c:v>
                </c:pt>
                <c:pt idx="5">
                  <c:v>Jeg er bekymret for, at udviklingen af kunstig intelligens går for hurtigt.</c:v>
                </c:pt>
                <c:pt idx="6">
                  <c:v>Jeg er bekymret for, at mangel på gennemsigtighed omkring AI-teknologier kan føre til uønskede konsekvenser eller misbrug.</c:v>
                </c:pt>
                <c:pt idx="7">
                  <c:v>Virksomheder bør tydeligt oplyse, når indhold, beslutninger eller kundedialog er genereret af AI.</c:v>
                </c:pt>
              </c:strCache>
            </c:strRef>
          </c:cat>
          <c:val>
            <c:numRef>
              <c:f>Sammenhængskraft!$D$222:$D$229</c:f>
              <c:numCache>
                <c:formatCode>###0%</c:formatCode>
                <c:ptCount val="8"/>
                <c:pt idx="0">
                  <c:v>0.23</c:v>
                </c:pt>
                <c:pt idx="1">
                  <c:v>0.31</c:v>
                </c:pt>
                <c:pt idx="2">
                  <c:v>0.25</c:v>
                </c:pt>
                <c:pt idx="3">
                  <c:v>0.26</c:v>
                </c:pt>
                <c:pt idx="4">
                  <c:v>0.17</c:v>
                </c:pt>
                <c:pt idx="5">
                  <c:v>0.27</c:v>
                </c:pt>
                <c:pt idx="6">
                  <c:v>0.22</c:v>
                </c:pt>
                <c:pt idx="7">
                  <c:v>0.08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EA0-4B7A-8D29-D6EBBDF25250}"/>
            </c:ext>
          </c:extLst>
        </c:ser>
        <c:ser>
          <c:idx val="3"/>
          <c:order val="3"/>
          <c:tx>
            <c:strRef>
              <c:f>Sammenhængskraft!$E$166</c:f>
              <c:strCache>
                <c:ptCount val="1"/>
                <c:pt idx="0">
                  <c:v>Enig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da-DK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Sammenhængskraft!$A$222:$A$229</c:f>
              <c:strCache>
                <c:ptCount val="8"/>
                <c:pt idx="0">
                  <c:v>Jeg mener, at der er et tilstrækkeligt politisk fokus på at sikre en etisk korrekt håndtering og udvikling af kunstig intelligens.</c:v>
                </c:pt>
                <c:pt idx="1">
                  <c:v>Jeg er bekymret for, at kunstig intelligens får negative konsekvenser for det danske samfund.</c:v>
                </c:pt>
                <c:pt idx="2">
                  <c:v>Jeg er bekymret for, at AI-teknologier kan reproducere og forstærke eksisterende bias og diskrimination i samfundet.</c:v>
                </c:pt>
                <c:pt idx="3">
                  <c:v>Udviklingen af de mest avancerede AI-systemer bør begrænses eller reguleres mere end i dag.</c:v>
                </c:pt>
                <c:pt idx="4">
                  <c:v>Jeg mener, at der bør være mere fokus på AI-uddannelse og træning i skoler og universiteter.</c:v>
                </c:pt>
                <c:pt idx="5">
                  <c:v>Jeg er bekymret for, at udviklingen af kunstig intelligens går for hurtigt.</c:v>
                </c:pt>
                <c:pt idx="6">
                  <c:v>Jeg er bekymret for, at mangel på gennemsigtighed omkring AI-teknologier kan føre til uønskede konsekvenser eller misbrug.</c:v>
                </c:pt>
                <c:pt idx="7">
                  <c:v>Virksomheder bør tydeligt oplyse, når indhold, beslutninger eller kundedialog er genereret af AI.</c:v>
                </c:pt>
              </c:strCache>
            </c:strRef>
          </c:cat>
          <c:val>
            <c:numRef>
              <c:f>Sammenhængskraft!$E$222:$E$229</c:f>
              <c:numCache>
                <c:formatCode>###0%</c:formatCode>
                <c:ptCount val="8"/>
                <c:pt idx="0">
                  <c:v>0.13</c:v>
                </c:pt>
                <c:pt idx="1">
                  <c:v>0.3</c:v>
                </c:pt>
                <c:pt idx="2">
                  <c:v>0.35</c:v>
                </c:pt>
                <c:pt idx="3">
                  <c:v>0.3</c:v>
                </c:pt>
                <c:pt idx="4">
                  <c:v>0.45</c:v>
                </c:pt>
                <c:pt idx="5">
                  <c:v>0.36</c:v>
                </c:pt>
                <c:pt idx="6">
                  <c:v>0.45</c:v>
                </c:pt>
                <c:pt idx="7">
                  <c:v>0.33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9EA0-4B7A-8D29-D6EBBDF25250}"/>
            </c:ext>
          </c:extLst>
        </c:ser>
        <c:ser>
          <c:idx val="4"/>
          <c:order val="4"/>
          <c:tx>
            <c:strRef>
              <c:f>Sammenhængskraft!$F$166</c:f>
              <c:strCache>
                <c:ptCount val="1"/>
                <c:pt idx="0">
                  <c:v>Meget enig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da-DK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Sammenhængskraft!$A$222:$A$229</c:f>
              <c:strCache>
                <c:ptCount val="8"/>
                <c:pt idx="0">
                  <c:v>Jeg mener, at der er et tilstrækkeligt politisk fokus på at sikre en etisk korrekt håndtering og udvikling af kunstig intelligens.</c:v>
                </c:pt>
                <c:pt idx="1">
                  <c:v>Jeg er bekymret for, at kunstig intelligens får negative konsekvenser for det danske samfund.</c:v>
                </c:pt>
                <c:pt idx="2">
                  <c:v>Jeg er bekymret for, at AI-teknologier kan reproducere og forstærke eksisterende bias og diskrimination i samfundet.</c:v>
                </c:pt>
                <c:pt idx="3">
                  <c:v>Udviklingen af de mest avancerede AI-systemer bør begrænses eller reguleres mere end i dag.</c:v>
                </c:pt>
                <c:pt idx="4">
                  <c:v>Jeg mener, at der bør være mere fokus på AI-uddannelse og træning i skoler og universiteter.</c:v>
                </c:pt>
                <c:pt idx="5">
                  <c:v>Jeg er bekymret for, at udviklingen af kunstig intelligens går for hurtigt.</c:v>
                </c:pt>
                <c:pt idx="6">
                  <c:v>Jeg er bekymret for, at mangel på gennemsigtighed omkring AI-teknologier kan føre til uønskede konsekvenser eller misbrug.</c:v>
                </c:pt>
                <c:pt idx="7">
                  <c:v>Virksomheder bør tydeligt oplyse, når indhold, beslutninger eller kundedialog er genereret af AI.</c:v>
                </c:pt>
              </c:strCache>
            </c:strRef>
          </c:cat>
          <c:val>
            <c:numRef>
              <c:f>Sammenhængskraft!$F$222:$F$229</c:f>
              <c:numCache>
                <c:formatCode>###0%</c:formatCode>
                <c:ptCount val="8"/>
                <c:pt idx="0">
                  <c:v>0.04</c:v>
                </c:pt>
                <c:pt idx="1">
                  <c:v>0.18</c:v>
                </c:pt>
                <c:pt idx="2">
                  <c:v>0.2</c:v>
                </c:pt>
                <c:pt idx="3">
                  <c:v>0.21</c:v>
                </c:pt>
                <c:pt idx="4">
                  <c:v>0.24</c:v>
                </c:pt>
                <c:pt idx="5">
                  <c:v>0.25</c:v>
                </c:pt>
                <c:pt idx="6">
                  <c:v>0.26</c:v>
                </c:pt>
                <c:pt idx="7">
                  <c:v>0.54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9EA0-4B7A-8D29-D6EBBDF25250}"/>
            </c:ext>
          </c:extLst>
        </c:ser>
        <c:ser>
          <c:idx val="5"/>
          <c:order val="5"/>
          <c:tx>
            <c:strRef>
              <c:f>Sammenhængskraft!$G$166</c:f>
              <c:strCache>
                <c:ptCount val="1"/>
                <c:pt idx="0">
                  <c:v>Ved ikke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da-DK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Sammenhængskraft!$A$222:$A$229</c:f>
              <c:strCache>
                <c:ptCount val="8"/>
                <c:pt idx="0">
                  <c:v>Jeg mener, at der er et tilstrækkeligt politisk fokus på at sikre en etisk korrekt håndtering og udvikling af kunstig intelligens.</c:v>
                </c:pt>
                <c:pt idx="1">
                  <c:v>Jeg er bekymret for, at kunstig intelligens får negative konsekvenser for det danske samfund.</c:v>
                </c:pt>
                <c:pt idx="2">
                  <c:v>Jeg er bekymret for, at AI-teknologier kan reproducere og forstærke eksisterende bias og diskrimination i samfundet.</c:v>
                </c:pt>
                <c:pt idx="3">
                  <c:v>Udviklingen af de mest avancerede AI-systemer bør begrænses eller reguleres mere end i dag.</c:v>
                </c:pt>
                <c:pt idx="4">
                  <c:v>Jeg mener, at der bør være mere fokus på AI-uddannelse og træning i skoler og universiteter.</c:v>
                </c:pt>
                <c:pt idx="5">
                  <c:v>Jeg er bekymret for, at udviklingen af kunstig intelligens går for hurtigt.</c:v>
                </c:pt>
                <c:pt idx="6">
                  <c:v>Jeg er bekymret for, at mangel på gennemsigtighed omkring AI-teknologier kan føre til uønskede konsekvenser eller misbrug.</c:v>
                </c:pt>
                <c:pt idx="7">
                  <c:v>Virksomheder bør tydeligt oplyse, når indhold, beslutninger eller kundedialog er genereret af AI.</c:v>
                </c:pt>
              </c:strCache>
            </c:strRef>
          </c:cat>
          <c:val>
            <c:numRef>
              <c:f>Sammenhængskraft!$G$222:$G$229</c:f>
              <c:numCache>
                <c:formatCode>###0%</c:formatCode>
                <c:ptCount val="8"/>
                <c:pt idx="0">
                  <c:v>0.15</c:v>
                </c:pt>
                <c:pt idx="1">
                  <c:v>0.06</c:v>
                </c:pt>
                <c:pt idx="2">
                  <c:v>0.14000000000000001</c:v>
                </c:pt>
                <c:pt idx="3">
                  <c:v>0.13</c:v>
                </c:pt>
                <c:pt idx="4">
                  <c:v>0.08</c:v>
                </c:pt>
                <c:pt idx="5">
                  <c:v>0.03</c:v>
                </c:pt>
                <c:pt idx="6">
                  <c:v>0.04</c:v>
                </c:pt>
                <c:pt idx="7">
                  <c:v>0.02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9EA0-4B7A-8D29-D6EBBDF25250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100"/>
        <c:axId val="1145652063"/>
        <c:axId val="1145630943"/>
      </c:barChart>
      <c:catAx>
        <c:axId val="1145652063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a-DK"/>
          </a:p>
        </c:txPr>
        <c:crossAx val="1145630943"/>
        <c:crosses val="autoZero"/>
        <c:auto val="1"/>
        <c:lblAlgn val="ctr"/>
        <c:lblOffset val="100"/>
        <c:noMultiLvlLbl val="0"/>
      </c:catAx>
      <c:valAx>
        <c:axId val="1145630943"/>
        <c:scaling>
          <c:orientation val="minMax"/>
        </c:scaling>
        <c:delete val="1"/>
        <c:axPos val="b"/>
        <c:numFmt formatCode="###0%" sourceLinked="1"/>
        <c:majorTickMark val="out"/>
        <c:minorTickMark val="none"/>
        <c:tickLblPos val="nextTo"/>
        <c:crossAx val="1145652063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da-DK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da-DK"/>
    </a:p>
  </c:txPr>
  <c:externalData r:id="rId3">
    <c:autoUpdate val="0"/>
  </c:externalData>
</c:chartSpace>
</file>

<file path=ppt/charts/chart2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2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da-DK" sz="1200"/>
              <a:t>Køn</a:t>
            </a:r>
            <a:r>
              <a:rPr lang="da-DK" sz="1200" baseline="0"/>
              <a:t>                                            Alder</a:t>
            </a:r>
            <a:endParaRPr lang="da-DK" sz="120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da-DK"/>
        </a:p>
      </c:txPr>
    </c:title>
    <c:autoTitleDeleted val="0"/>
    <c:plotArea>
      <c:layout>
        <c:manualLayout>
          <c:layoutTarget val="inner"/>
          <c:xMode val="edge"/>
          <c:yMode val="edge"/>
          <c:x val="9.5139107611548548E-2"/>
          <c:y val="0.2416666666666667"/>
          <c:w val="0.87986089238845144"/>
          <c:h val="0.65657407407407409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da-DK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Sammenhængskraft!$B$28:$B$33</c:f>
              <c:strCache>
                <c:ptCount val="6"/>
                <c:pt idx="0">
                  <c:v>Mand</c:v>
                </c:pt>
                <c:pt idx="1">
                  <c:v>Kvinde</c:v>
                </c:pt>
                <c:pt idx="3">
                  <c:v>18-36 år</c:v>
                </c:pt>
                <c:pt idx="4">
                  <c:v>37-55 år</c:v>
                </c:pt>
                <c:pt idx="5">
                  <c:v>56+ år</c:v>
                </c:pt>
              </c:strCache>
            </c:strRef>
          </c:cat>
          <c:val>
            <c:numRef>
              <c:f>Sammenhængskraft!$C$28:$C$33</c:f>
              <c:numCache>
                <c:formatCode>###0%</c:formatCode>
                <c:ptCount val="6"/>
                <c:pt idx="0">
                  <c:v>0.49424790000000046</c:v>
                </c:pt>
                <c:pt idx="1">
                  <c:v>0.50575210000000237</c:v>
                </c:pt>
                <c:pt idx="3">
                  <c:v>0.31</c:v>
                </c:pt>
                <c:pt idx="4">
                  <c:v>0.28999999999999998</c:v>
                </c:pt>
                <c:pt idx="5">
                  <c:v>0.41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9DA-47A5-87D0-812379126FE8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578660687"/>
        <c:axId val="578656367"/>
      </c:barChart>
      <c:catAx>
        <c:axId val="578660687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a-DK"/>
          </a:p>
        </c:txPr>
        <c:crossAx val="578656367"/>
        <c:crosses val="autoZero"/>
        <c:auto val="1"/>
        <c:lblAlgn val="ctr"/>
        <c:lblOffset val="100"/>
        <c:noMultiLvlLbl val="0"/>
      </c:catAx>
      <c:valAx>
        <c:axId val="578656367"/>
        <c:scaling>
          <c:orientation val="minMax"/>
        </c:scaling>
        <c:delete val="1"/>
        <c:axPos val="l"/>
        <c:numFmt formatCode="###0%" sourceLinked="1"/>
        <c:majorTickMark val="none"/>
        <c:minorTickMark val="none"/>
        <c:tickLblPos val="nextTo"/>
        <c:crossAx val="578660687"/>
        <c:crosses val="autoZero"/>
        <c:crossBetween val="between"/>
      </c:valAx>
      <c:spPr>
        <a:noFill/>
        <a:ln w="25400"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da-DK"/>
    </a:p>
  </c:txPr>
  <c:externalData r:id="rId3">
    <c:autoUpdate val="0"/>
  </c:externalData>
</c:chartSpace>
</file>

<file path=ppt/charts/chart2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da-DK" sz="1200"/>
              <a:t>Hvilken region bor du i?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da-DK"/>
        </a:p>
      </c:txPr>
    </c:title>
    <c:autoTitleDeleted val="0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CD92-4F0A-AE00-199AD626A721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CD92-4F0A-AE00-199AD626A721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CD92-4F0A-AE00-199AD626A721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CD92-4F0A-AE00-199AD626A721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CD92-4F0A-AE00-199AD626A721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da-DK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Sammenhængskraft!$E$28:$E$32</c:f>
              <c:strCache>
                <c:ptCount val="5"/>
                <c:pt idx="0">
                  <c:v>Region Nordjylland</c:v>
                </c:pt>
                <c:pt idx="1">
                  <c:v>Region Midtjylland</c:v>
                </c:pt>
                <c:pt idx="2">
                  <c:v>Region Syddanmark</c:v>
                </c:pt>
                <c:pt idx="3">
                  <c:v>Region Sjælland</c:v>
                </c:pt>
                <c:pt idx="4">
                  <c:v>Region Hovedstaden</c:v>
                </c:pt>
              </c:strCache>
            </c:strRef>
          </c:cat>
          <c:val>
            <c:numRef>
              <c:f>Sammenhængskraft!$G$28:$G$32</c:f>
              <c:numCache>
                <c:formatCode>###0%</c:formatCode>
                <c:ptCount val="5"/>
                <c:pt idx="0">
                  <c:v>9.9044770000000448E-2</c:v>
                </c:pt>
                <c:pt idx="1">
                  <c:v>0.22836214000000113</c:v>
                </c:pt>
                <c:pt idx="2">
                  <c:v>0.20680242000000093</c:v>
                </c:pt>
                <c:pt idx="3">
                  <c:v>0.14342625000000045</c:v>
                </c:pt>
                <c:pt idx="4">
                  <c:v>0.32236442000000115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CD92-4F0A-AE00-199AD626A721}"/>
            </c:ext>
          </c:extLst>
        </c:ser>
        <c:dLbls>
          <c:dLblPos val="bestFi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da-DK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da-DK"/>
    </a:p>
  </c:txPr>
  <c:externalData r:id="rId3">
    <c:autoUpdate val="0"/>
  </c:externalData>
</c:chartSpace>
</file>

<file path=ppt/charts/chart2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200"/>
              <a:t>Hvor er din primære beskæftigelse?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da-DK"/>
        </a:p>
      </c:tx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Sammenhængskraft!$B$1</c:f>
              <c:strCache>
                <c:ptCount val="1"/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da-DK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Sammenhængskraft!$A$16:$A$23</c:f>
              <c:strCache>
                <c:ptCount val="8"/>
                <c:pt idx="0">
                  <c:v>I en interesseorganisation eller forening</c:v>
                </c:pt>
                <c:pt idx="1">
                  <c:v>I region</c:v>
                </c:pt>
                <c:pt idx="2">
                  <c:v>Selvstændig erhvervsdrivende</c:v>
                </c:pt>
                <c:pt idx="3">
                  <c:v>I staten</c:v>
                </c:pt>
                <c:pt idx="4">
                  <c:v>Ønsker ikke at oplyse</c:v>
                </c:pt>
                <c:pt idx="5">
                  <c:v>Ved ikke</c:v>
                </c:pt>
                <c:pt idx="6">
                  <c:v>I kommune</c:v>
                </c:pt>
                <c:pt idx="7">
                  <c:v>I det private erhvervsliv</c:v>
                </c:pt>
              </c:strCache>
            </c:strRef>
          </c:cat>
          <c:val>
            <c:numRef>
              <c:f>Sammenhængskraft!$B$16:$B$23</c:f>
              <c:numCache>
                <c:formatCode>###0%</c:formatCode>
                <c:ptCount val="8"/>
                <c:pt idx="0">
                  <c:v>2.8107249985253501E-2</c:v>
                </c:pt>
                <c:pt idx="1">
                  <c:v>4.6260598200075859E-2</c:v>
                </c:pt>
                <c:pt idx="2">
                  <c:v>5.2752105608087352E-2</c:v>
                </c:pt>
                <c:pt idx="3">
                  <c:v>8.8563792100652156E-2</c:v>
                </c:pt>
                <c:pt idx="4">
                  <c:v>0.13328980559129458</c:v>
                </c:pt>
                <c:pt idx="5">
                  <c:v>0.13897254032773815</c:v>
                </c:pt>
                <c:pt idx="6">
                  <c:v>0.15328060703952301</c:v>
                </c:pt>
                <c:pt idx="7">
                  <c:v>0.35877330114737938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F9E-453F-8BEA-1CE16863CB48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82"/>
        <c:axId val="578657327"/>
        <c:axId val="578653967"/>
      </c:barChart>
      <c:catAx>
        <c:axId val="578657327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a-DK"/>
          </a:p>
        </c:txPr>
        <c:crossAx val="578653967"/>
        <c:crosses val="autoZero"/>
        <c:auto val="1"/>
        <c:lblAlgn val="ctr"/>
        <c:lblOffset val="100"/>
        <c:noMultiLvlLbl val="0"/>
      </c:catAx>
      <c:valAx>
        <c:axId val="578653967"/>
        <c:scaling>
          <c:orientation val="minMax"/>
        </c:scaling>
        <c:delete val="1"/>
        <c:axPos val="t"/>
        <c:numFmt formatCode="###0%" sourceLinked="1"/>
        <c:majorTickMark val="none"/>
        <c:minorTickMark val="none"/>
        <c:tickLblPos val="nextTo"/>
        <c:crossAx val="578657327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da-DK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9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7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8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9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0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5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6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b="0" i="0">
                <a:latin typeface="Arial" panose="020B0604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b="0" i="0">
                <a:latin typeface="Arial" panose="020B0604020202020204" pitchFamily="34" charset="0"/>
              </a:defRPr>
            </a:lvl1pPr>
          </a:lstStyle>
          <a:p>
            <a:fld id="{FBEB4EF7-6755-4417-96B3-8A9D9B3986FB}" type="datetimeFigureOut">
              <a:rPr lang="en-US" smtClean="0"/>
              <a:pPr/>
              <a:t>8/25/2026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b="0" i="0">
                <a:latin typeface="Arial" panose="020B0604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b="0" i="0">
                <a:latin typeface="Arial" panose="020B0604020202020204" pitchFamily="34" charset="0"/>
              </a:defRPr>
            </a:lvl1pPr>
          </a:lstStyle>
          <a:p>
            <a:fld id="{8338F507-FFAD-4585-99E0-9DC17883AD4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23949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b="0" i="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defTabSz="914400" rtl="0" eaLnBrk="1" latinLnBrk="0" hangingPunct="1">
      <a:defRPr sz="1200" b="0" i="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defTabSz="914400" rtl="0" eaLnBrk="1" latinLnBrk="0" hangingPunct="1">
      <a:defRPr sz="1200" b="0" i="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defTabSz="914400" rtl="0" eaLnBrk="1" latinLnBrk="0" hangingPunct="1">
      <a:defRPr sz="1200" b="0" i="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defTabSz="914400" rtl="0" eaLnBrk="1" latinLnBrk="0" hangingPunct="1">
      <a:defRPr sz="1200" b="0" i="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338F507-FFAD-4585-99E0-9DC17883AD4F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554447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DBAA04-D395-19CA-217B-2E8C06EFE7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CF5A281-CF18-F8F4-FBD8-4E54AFBDFD8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46582D6-97DA-458F-8F16-C6504DA88D0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A22CF5D-97EE-6563-9DDE-C0F1BD174D7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338F507-FFAD-4585-99E0-9DC17883AD4F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972429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5B8300-29BC-4514-95D7-261BA941E3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7763794-0381-CF25-B99B-DC92A1CD28D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C40F387-D999-30D4-06D6-CAD967F09E3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A9A8939-FE49-4B8B-F2B2-4D031BFA2B1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338F507-FFAD-4585-99E0-9DC17883AD4F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282519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6A6B39-0F54-0DAB-1E41-A05B68170E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C6273FC-C9D8-6509-3617-0B3A7C0374B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907EBB6-EE27-FA06-B16A-F2C3FA7D4DB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D9D65D5-AF76-78B6-F5A7-2B27319E6F9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338F507-FFAD-4585-99E0-9DC17883AD4F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981296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978DE8-217B-3D4B-5AE9-09691092C7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EBB4F4D-EEB2-A77E-C407-6C1174C4891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4311165-2A78-ADEB-4018-534D4860ECC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ECF0B1E-D07D-8F67-3376-7B2B711338B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338F507-FFAD-4585-99E0-9DC17883AD4F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19811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9C7EAD-8279-5BDE-E975-5396A45AA2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A11F963-20F6-1F43-D196-D47F44D5E7F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889D533-6FE2-123F-E88A-31A6C0CEE53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32EBB2A-4B2A-BDFC-CB71-05C18B399AB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338F507-FFAD-4585-99E0-9DC17883AD4F}" type="slidenum">
              <a:rPr lang="en-US" smtClean="0"/>
              <a:pPr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514640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B7C8E5-04B8-47CE-5CA1-72198BF961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2EBCDF5-818D-2600-7BA9-D80CB8976E7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F5E57BA-7BF6-8DA4-9D26-8A315414139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81729EA-BD4C-0D8E-EF1D-F122B33F35F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338F507-FFAD-4585-99E0-9DC17883AD4F}" type="slidenum">
              <a:rPr lang="en-US" smtClean="0"/>
              <a:pPr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712426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115855-8B3D-E4AF-CE80-6DB6101497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5550FB0-CC3B-8E0D-5922-FAB7FD3DDBB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2353F3F-B8CE-7D90-B31D-11A5D3BDAC5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8C810DC-FA67-D69D-1FAB-3DD940212B0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338F507-FFAD-4585-99E0-9DC17883AD4F}" type="slidenum">
              <a:rPr lang="en-US" smtClean="0"/>
              <a:pPr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849661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895D0A-37D3-5B64-6420-C18278C852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EDB895A-01D5-4198-0754-C7FE51E86D0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159B0BA-9FBC-1BEA-D44A-2DFCF32F9C7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0161803-B8E2-5C81-8AF9-9F6E92320C1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338F507-FFAD-4585-99E0-9DC17883AD4F}" type="slidenum">
              <a:rPr lang="en-US" smtClean="0"/>
              <a:pPr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155597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EE0B4D-B1B1-5089-06A1-5C67049629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5A8B65E-076E-7783-7C83-422B80D5726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77DDDB4-36D2-308C-6541-02FDCA0A815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B855F16-B3E8-86D8-8264-33640D2AAE5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338F507-FFAD-4585-99E0-9DC17883AD4F}" type="slidenum">
              <a:rPr lang="en-US" smtClean="0"/>
              <a:pPr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858035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9E5A11-15F8-2CD2-9C63-F220D3D982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5D9E179-F529-6903-F2EE-C9835367343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7A01B1F-6051-EAE1-BB8B-19C2B6AC24F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DCE790A-9CBD-094B-F119-9E10E529478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338F507-FFAD-4585-99E0-9DC17883AD4F}" type="slidenum">
              <a:rPr lang="en-US" smtClean="0"/>
              <a:pPr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76661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ject 2">
            <a:extLst>
              <a:ext uri="{FF2B5EF4-FFF2-40B4-BE49-F238E27FC236}">
                <a16:creationId xmlns:a16="http://schemas.microsoft.com/office/drawing/2014/main" id="{8C4C564F-54DF-8C5F-8208-487AC945D740}"/>
              </a:ext>
            </a:extLst>
          </p:cNvPr>
          <p:cNvPicPr/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049" y="1715"/>
            <a:ext cx="12188951" cy="685628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AEF2F32-23D2-85EF-3071-5C6939DCE4A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01904" y="1963495"/>
            <a:ext cx="5664555" cy="1828800"/>
          </a:xfrm>
        </p:spPr>
        <p:txBody>
          <a:bodyPr anchor="t" anchorCtr="0"/>
          <a:lstStyle>
            <a:lvl1pPr algn="l">
              <a:lnSpc>
                <a:spcPct val="80000"/>
              </a:lnSpc>
              <a:spcBef>
                <a:spcPts val="1400"/>
              </a:spcBef>
              <a:defRPr sz="4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98AB6ED3-C5F6-877C-DAED-BEF7F304594B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01903" y="6054487"/>
            <a:ext cx="4684447" cy="453228"/>
          </a:xfrm>
        </p:spPr>
        <p:txBody>
          <a:bodyPr/>
          <a:lstStyle>
            <a:lvl1pPr marL="0" indent="0" algn="l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None/>
              <a:defRPr sz="1400" b="0"/>
            </a:lvl1pPr>
            <a:lvl2pPr marL="0" indent="0" algn="l">
              <a:lnSpc>
                <a:spcPct val="100000"/>
              </a:lnSpc>
              <a:spcBef>
                <a:spcPts val="100"/>
              </a:spcBef>
              <a:buNone/>
              <a:defRPr sz="1400" b="1">
                <a:latin typeface="+mn-lt"/>
              </a:defRPr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subtitle style</a:t>
            </a:r>
          </a:p>
        </p:txBody>
      </p:sp>
      <p:pic>
        <p:nvPicPr>
          <p:cNvPr id="14" name="Graphic 13">
            <a:extLst>
              <a:ext uri="{FF2B5EF4-FFF2-40B4-BE49-F238E27FC236}">
                <a16:creationId xmlns:a16="http://schemas.microsoft.com/office/drawing/2014/main" id="{FB11A3AB-4A69-E082-016E-71E34537136A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03391" y="383381"/>
            <a:ext cx="1064007" cy="5179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261884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9" orient="horz" pos="2160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5E0745CB-2FF7-A852-6865-A8F426EE1202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8000"/>
          </a:xfrm>
          <a:solidFill>
            <a:schemeClr val="bg2"/>
          </a:solidFill>
        </p:spPr>
        <p:txBody>
          <a:bodyPr anchor="ctr"/>
          <a:lstStyle>
            <a:lvl1pPr algn="ctr">
              <a:defRPr/>
            </a:lvl1pPr>
          </a:lstStyle>
          <a:p>
            <a:r>
              <a:rPr lang="en-US" dirty="0"/>
              <a:t>Click icon to add cover image</a:t>
            </a:r>
          </a:p>
          <a:p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AEF2F32-23D2-85EF-3071-5C6939DCE4A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01904" y="1963495"/>
            <a:ext cx="5664555" cy="1828800"/>
          </a:xfrm>
        </p:spPr>
        <p:txBody>
          <a:bodyPr anchor="t" anchorCtr="0"/>
          <a:lstStyle>
            <a:lvl1pPr algn="l">
              <a:lnSpc>
                <a:spcPct val="80000"/>
              </a:lnSpc>
              <a:spcBef>
                <a:spcPts val="1400"/>
              </a:spcBef>
              <a:defRPr sz="4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98AB6ED3-C5F6-877C-DAED-BEF7F304594B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01903" y="6054487"/>
            <a:ext cx="4684447" cy="453228"/>
          </a:xfrm>
        </p:spPr>
        <p:txBody>
          <a:bodyPr/>
          <a:lstStyle>
            <a:lvl1pPr marL="0" indent="0" algn="l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None/>
              <a:defRPr sz="1400" b="0"/>
            </a:lvl1pPr>
            <a:lvl2pPr marL="0" indent="0" algn="l">
              <a:lnSpc>
                <a:spcPct val="100000"/>
              </a:lnSpc>
              <a:spcBef>
                <a:spcPts val="100"/>
              </a:spcBef>
              <a:buNone/>
              <a:defRPr sz="1400" b="1">
                <a:latin typeface="+mn-lt"/>
              </a:defRPr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subtitle style</a:t>
            </a:r>
          </a:p>
        </p:txBody>
      </p:sp>
      <p:pic>
        <p:nvPicPr>
          <p:cNvPr id="14" name="Graphic 13">
            <a:extLst>
              <a:ext uri="{FF2B5EF4-FFF2-40B4-BE49-F238E27FC236}">
                <a16:creationId xmlns:a16="http://schemas.microsoft.com/office/drawing/2014/main" id="{FB11A3AB-4A69-E082-016E-71E34537136A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403391" y="383381"/>
            <a:ext cx="1064007" cy="5179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142617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9" orient="horz" pos="2160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9E03C5ED-E0DF-61C8-7A95-440C9FF7F1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4619" y="4007973"/>
            <a:ext cx="4671732" cy="1298448"/>
          </a:xfrm>
        </p:spPr>
        <p:txBody>
          <a:bodyPr/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7518CD4E-B949-EF88-4945-7E36C00157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60294" y="402655"/>
            <a:ext cx="5641181" cy="3521964"/>
          </a:xfrm>
        </p:spPr>
        <p:txBody>
          <a:bodyPr/>
          <a:lstStyle>
            <a:lvl1pPr>
              <a:lnSpc>
                <a:spcPct val="125000"/>
              </a:lnSpc>
              <a:defRPr sz="1500" b="1"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75979435-2CA0-F566-8195-3E80CC2D618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66800" y="6497441"/>
            <a:ext cx="8814816" cy="161583"/>
          </a:xfrm>
          <a:prstGeom prst="rect">
            <a:avLst/>
          </a:prstGeom>
        </p:spPr>
        <p:txBody>
          <a:bodyPr vert="horz" wrap="square" lIns="0" tIns="0" rIns="0" bIns="0" rtlCol="0" anchor="b" anchorCtr="0">
            <a:spAutoFit/>
          </a:bodyPr>
          <a:lstStyle>
            <a:lvl1pPr algn="l">
              <a:defRPr sz="1050" b="0">
                <a:solidFill>
                  <a:sysClr val="windowText" lastClr="000000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 dirty="0"/>
              <a:t>Presentation Title   |   Section Title</a:t>
            </a:r>
          </a:p>
        </p:txBody>
      </p:sp>
      <p:sp>
        <p:nvSpPr>
          <p:cNvPr id="7" name="Slide Number Placeholder 13">
            <a:extLst>
              <a:ext uri="{FF2B5EF4-FFF2-40B4-BE49-F238E27FC236}">
                <a16:creationId xmlns:a16="http://schemas.microsoft.com/office/drawing/2014/main" id="{3A2C4AA3-8599-3431-5E25-2E68E7DB9FC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03818" y="6501384"/>
            <a:ext cx="298209" cy="161583"/>
          </a:xfrm>
          <a:prstGeom prst="rect">
            <a:avLst/>
          </a:prstGeom>
        </p:spPr>
        <p:txBody>
          <a:bodyPr vert="horz" wrap="square" lIns="0" tIns="0" rIns="0" bIns="0" rtlCol="0" anchor="b" anchorCtr="0">
            <a:spAutoFit/>
          </a:bodyPr>
          <a:lstStyle>
            <a:lvl1pPr algn="r">
              <a:defRPr sz="1050">
                <a:solidFill>
                  <a:schemeClr val="tx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fld id="{3E6AC032-1535-134B-A583-D5E1DDD0D16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096252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E87E41F5-DD37-DB45-FC81-6078FAA357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57914" y="400050"/>
            <a:ext cx="5643562" cy="2970214"/>
          </a:xfrm>
        </p:spPr>
        <p:txBody>
          <a:bodyPr/>
          <a:lstStyle>
            <a:lvl1pPr>
              <a:spcAft>
                <a:spcPts val="1200"/>
              </a:spcAft>
              <a:defRPr sz="1400"/>
            </a:lvl1pPr>
            <a:lvl2pPr>
              <a:defRPr sz="1200">
                <a:latin typeface="+mj-lt"/>
              </a:defRPr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Title Placeholder 1">
            <a:extLst>
              <a:ext uri="{FF2B5EF4-FFF2-40B4-BE49-F238E27FC236}">
                <a16:creationId xmlns:a16="http://schemas.microsoft.com/office/drawing/2014/main" id="{0FCB0834-B748-0F65-C02A-23EC83C03D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7668" y="3998913"/>
            <a:ext cx="4801396" cy="1425575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Slide Number Placeholder 13">
            <a:extLst>
              <a:ext uri="{FF2B5EF4-FFF2-40B4-BE49-F238E27FC236}">
                <a16:creationId xmlns:a16="http://schemas.microsoft.com/office/drawing/2014/main" id="{83F37CB8-4B0C-85FD-979D-0EFBFDE2A1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03818" y="6501384"/>
            <a:ext cx="298209" cy="161583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r">
              <a:defRPr sz="1050">
                <a:solidFill>
                  <a:schemeClr val="tx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fld id="{3E6AC032-1535-134B-A583-D5E1DDD0D167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8EC9C41-CB60-9C3F-4A21-4DCCF3B4400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66800" y="6497441"/>
            <a:ext cx="3447482" cy="161583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>
              <a:defRPr sz="1050" b="0">
                <a:solidFill>
                  <a:sysClr val="windowText" lastClr="000000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 dirty="0"/>
              <a:t>Presentation Title   |   Section Title</a:t>
            </a:r>
          </a:p>
        </p:txBody>
      </p:sp>
    </p:spTree>
    <p:extLst>
      <p:ext uri="{BB962C8B-B14F-4D97-AF65-F5344CB8AC3E}">
        <p14:creationId xmlns:p14="http://schemas.microsoft.com/office/powerpoint/2010/main" val="59518775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E87E41F5-DD37-DB45-FC81-6078FAA357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57914" y="400050"/>
            <a:ext cx="5643562" cy="3998913"/>
          </a:xfrm>
        </p:spPr>
        <p:txBody>
          <a:bodyPr/>
          <a:lstStyle>
            <a:lvl1pPr>
              <a:spcAft>
                <a:spcPts val="1200"/>
              </a:spcAft>
              <a:defRPr sz="1400"/>
            </a:lvl1pPr>
            <a:lvl2pPr>
              <a:defRPr sz="1200">
                <a:latin typeface="+mj-lt"/>
              </a:defRPr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Title Placeholder 1">
            <a:extLst>
              <a:ext uri="{FF2B5EF4-FFF2-40B4-BE49-F238E27FC236}">
                <a16:creationId xmlns:a16="http://schemas.microsoft.com/office/drawing/2014/main" id="{0FCB0834-B748-0F65-C02A-23EC83C03D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7668" y="3998913"/>
            <a:ext cx="4801396" cy="1425575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Slide Number Placeholder 13">
            <a:extLst>
              <a:ext uri="{FF2B5EF4-FFF2-40B4-BE49-F238E27FC236}">
                <a16:creationId xmlns:a16="http://schemas.microsoft.com/office/drawing/2014/main" id="{83F37CB8-4B0C-85FD-979D-0EFBFDE2A1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03818" y="6501384"/>
            <a:ext cx="298209" cy="161583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r">
              <a:defRPr sz="1050">
                <a:solidFill>
                  <a:schemeClr val="tx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fld id="{3E6AC032-1535-134B-A583-D5E1DDD0D167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8EC9C41-CB60-9C3F-4A21-4DCCF3B4400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66800" y="6497441"/>
            <a:ext cx="3447482" cy="161583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>
              <a:defRPr sz="1050" b="0">
                <a:solidFill>
                  <a:sysClr val="windowText" lastClr="000000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 dirty="0"/>
              <a:t>Presentation Title   |   Section Title</a:t>
            </a:r>
          </a:p>
        </p:txBody>
      </p:sp>
    </p:spTree>
    <p:extLst>
      <p:ext uri="{BB962C8B-B14F-4D97-AF65-F5344CB8AC3E}">
        <p14:creationId xmlns:p14="http://schemas.microsoft.com/office/powerpoint/2010/main" val="125217502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E87E41F5-DD37-DB45-FC81-6078FAA357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57914" y="400050"/>
            <a:ext cx="5643562" cy="5653088"/>
          </a:xfrm>
        </p:spPr>
        <p:txBody>
          <a:bodyPr/>
          <a:lstStyle>
            <a:lvl1pPr>
              <a:spcAft>
                <a:spcPts val="1200"/>
              </a:spcAft>
              <a:defRPr sz="1400"/>
            </a:lvl1pPr>
            <a:lvl2pPr>
              <a:defRPr sz="1200">
                <a:latin typeface="+mj-lt"/>
              </a:defRPr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Title Placeholder 1">
            <a:extLst>
              <a:ext uri="{FF2B5EF4-FFF2-40B4-BE49-F238E27FC236}">
                <a16:creationId xmlns:a16="http://schemas.microsoft.com/office/drawing/2014/main" id="{0FCB0834-B748-0F65-C02A-23EC83C03D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7668" y="3998913"/>
            <a:ext cx="4801396" cy="1425575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Slide Number Placeholder 13">
            <a:extLst>
              <a:ext uri="{FF2B5EF4-FFF2-40B4-BE49-F238E27FC236}">
                <a16:creationId xmlns:a16="http://schemas.microsoft.com/office/drawing/2014/main" id="{83F37CB8-4B0C-85FD-979D-0EFBFDE2A1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03818" y="6501384"/>
            <a:ext cx="298209" cy="161583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r">
              <a:defRPr sz="1050">
                <a:solidFill>
                  <a:schemeClr val="tx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fld id="{3E6AC032-1535-134B-A583-D5E1DDD0D167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8EC9C41-CB60-9C3F-4A21-4DCCF3B4400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66800" y="6497441"/>
            <a:ext cx="3447482" cy="161583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>
              <a:defRPr sz="1050" b="0">
                <a:solidFill>
                  <a:sysClr val="windowText" lastClr="000000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 dirty="0"/>
              <a:t>Presentation Title   |   Section Title</a:t>
            </a:r>
          </a:p>
        </p:txBody>
      </p:sp>
    </p:spTree>
    <p:extLst>
      <p:ext uri="{BB962C8B-B14F-4D97-AF65-F5344CB8AC3E}">
        <p14:creationId xmlns:p14="http://schemas.microsoft.com/office/powerpoint/2010/main" val="116216197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E87E41F5-DD37-DB45-FC81-6078FAA357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99063" y="400050"/>
            <a:ext cx="6602413" cy="5653088"/>
          </a:xfrm>
        </p:spPr>
        <p:txBody>
          <a:bodyPr/>
          <a:lstStyle>
            <a:lvl1pPr>
              <a:spcAft>
                <a:spcPts val="1200"/>
              </a:spcAft>
              <a:defRPr sz="1400"/>
            </a:lvl1pPr>
            <a:lvl2pPr>
              <a:defRPr sz="1200">
                <a:latin typeface="+mj-lt"/>
              </a:defRPr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Title Placeholder 1">
            <a:extLst>
              <a:ext uri="{FF2B5EF4-FFF2-40B4-BE49-F238E27FC236}">
                <a16:creationId xmlns:a16="http://schemas.microsoft.com/office/drawing/2014/main" id="{0FCB0834-B748-0F65-C02A-23EC83C03D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7667" y="3998913"/>
            <a:ext cx="3840957" cy="1425575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Slide Number Placeholder 13">
            <a:extLst>
              <a:ext uri="{FF2B5EF4-FFF2-40B4-BE49-F238E27FC236}">
                <a16:creationId xmlns:a16="http://schemas.microsoft.com/office/drawing/2014/main" id="{83F37CB8-4B0C-85FD-979D-0EFBFDE2A1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03818" y="6501384"/>
            <a:ext cx="298209" cy="161583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r">
              <a:defRPr sz="1050">
                <a:solidFill>
                  <a:schemeClr val="tx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fld id="{3E6AC032-1535-134B-A583-D5E1DDD0D167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8EC9C41-CB60-9C3F-4A21-4DCCF3B4400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66800" y="6497441"/>
            <a:ext cx="3447482" cy="161583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>
              <a:defRPr sz="1050" b="0">
                <a:solidFill>
                  <a:sysClr val="windowText" lastClr="000000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 dirty="0"/>
              <a:t>Presentation Title   |   Section Title</a:t>
            </a:r>
          </a:p>
        </p:txBody>
      </p:sp>
    </p:spTree>
    <p:extLst>
      <p:ext uri="{BB962C8B-B14F-4D97-AF65-F5344CB8AC3E}">
        <p14:creationId xmlns:p14="http://schemas.microsoft.com/office/powerpoint/2010/main" val="42551839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bg>
      <p:bgPr>
        <a:solidFill>
          <a:srgbClr val="FFE8D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539E65-4ABC-F7FC-FCE0-B29255497D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7772" y="3459958"/>
            <a:ext cx="5645841" cy="2593275"/>
          </a:xfrm>
        </p:spPr>
        <p:txBody>
          <a:bodyPr anchor="b" anchorCtr="0"/>
          <a:lstStyle>
            <a:lvl1pPr>
              <a:lnSpc>
                <a:spcPct val="80000"/>
              </a:lnSpc>
              <a:spcBef>
                <a:spcPts val="1400"/>
              </a:spcBef>
              <a:defRPr sz="4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2BDD4AC-270A-4483-7315-655B46AA98C3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193823" y="572408"/>
            <a:ext cx="3462095" cy="4308872"/>
          </a:xfrm>
        </p:spPr>
        <p:txBody>
          <a:bodyPr wrap="square">
            <a:spAutoFit/>
          </a:bodyPr>
          <a:lstStyle>
            <a:lvl1pPr marL="0" indent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  <a:defRPr sz="35000" b="0" kern="100" spc="-50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 dirty="0"/>
              <a:t>0</a:t>
            </a:r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8A3789D3-8936-6361-B279-04482E5DA05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66800" y="6497441"/>
            <a:ext cx="8814816" cy="161583"/>
          </a:xfrm>
          <a:prstGeom prst="rect">
            <a:avLst/>
          </a:prstGeom>
        </p:spPr>
        <p:txBody>
          <a:bodyPr vert="horz" wrap="square" lIns="0" tIns="0" rIns="0" bIns="0" rtlCol="0" anchor="b" anchorCtr="0">
            <a:spAutoFit/>
          </a:bodyPr>
          <a:lstStyle>
            <a:lvl1pPr algn="l">
              <a:defRPr sz="1050" b="0">
                <a:solidFill>
                  <a:sysClr val="windowText" lastClr="000000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 dirty="0"/>
              <a:t>Presentation Title   |   Section Title</a:t>
            </a:r>
          </a:p>
        </p:txBody>
      </p:sp>
      <p:sp>
        <p:nvSpPr>
          <p:cNvPr id="7" name="Slide Number Placeholder 13">
            <a:extLst>
              <a:ext uri="{FF2B5EF4-FFF2-40B4-BE49-F238E27FC236}">
                <a16:creationId xmlns:a16="http://schemas.microsoft.com/office/drawing/2014/main" id="{D2CF944E-CA0D-78C4-2738-7FF65A3C61D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03818" y="6501384"/>
            <a:ext cx="298209" cy="161583"/>
          </a:xfrm>
          <a:prstGeom prst="rect">
            <a:avLst/>
          </a:prstGeom>
        </p:spPr>
        <p:txBody>
          <a:bodyPr vert="horz" wrap="square" lIns="0" tIns="0" rIns="0" bIns="0" rtlCol="0" anchor="b" anchorCtr="0">
            <a:spAutoFit/>
          </a:bodyPr>
          <a:lstStyle>
            <a:lvl1pPr algn="r">
              <a:defRPr sz="1050">
                <a:solidFill>
                  <a:schemeClr val="tx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fld id="{3E6AC032-1535-134B-A583-D5E1DDD0D16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979493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2074E594-75BC-BB21-5CB5-2ECACC5760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7772" y="3459958"/>
            <a:ext cx="5645841" cy="2593275"/>
          </a:xfrm>
        </p:spPr>
        <p:txBody>
          <a:bodyPr anchor="b" anchorCtr="0"/>
          <a:lstStyle>
            <a:lvl1pPr>
              <a:lnSpc>
                <a:spcPct val="80000"/>
              </a:lnSpc>
              <a:spcBef>
                <a:spcPts val="1400"/>
              </a:spcBef>
              <a:defRPr sz="4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2BDD4AC-270A-4483-7315-655B46AA98C3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193823" y="576072"/>
            <a:ext cx="3462095" cy="4308872"/>
          </a:xfrm>
        </p:spPr>
        <p:txBody>
          <a:bodyPr wrap="square">
            <a:spAutoFit/>
          </a:bodyPr>
          <a:lstStyle>
            <a:lvl1pPr marL="0" indent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  <a:defRPr sz="35000" b="0" kern="100" spc="-50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 dirty="0"/>
              <a:t>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4843C2F-D12F-B2E4-1020-42BB1F404EE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66800" y="6497441"/>
            <a:ext cx="8814816" cy="161583"/>
          </a:xfrm>
          <a:prstGeom prst="rect">
            <a:avLst/>
          </a:prstGeom>
        </p:spPr>
        <p:txBody>
          <a:bodyPr vert="horz" wrap="square" lIns="0" tIns="0" rIns="0" bIns="0" rtlCol="0" anchor="b" anchorCtr="0">
            <a:spAutoFit/>
          </a:bodyPr>
          <a:lstStyle>
            <a:lvl1pPr algn="l">
              <a:defRPr sz="1050" b="0">
                <a:solidFill>
                  <a:sysClr val="windowText" lastClr="000000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 dirty="0"/>
              <a:t>Presentation Title   |   Section Title</a:t>
            </a:r>
          </a:p>
        </p:txBody>
      </p:sp>
      <p:sp>
        <p:nvSpPr>
          <p:cNvPr id="6" name="Slide Number Placeholder 13">
            <a:extLst>
              <a:ext uri="{FF2B5EF4-FFF2-40B4-BE49-F238E27FC236}">
                <a16:creationId xmlns:a16="http://schemas.microsoft.com/office/drawing/2014/main" id="{78D8C702-FC4B-D3F7-8D51-D2B3DFBA1CC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03818" y="6501384"/>
            <a:ext cx="298209" cy="161583"/>
          </a:xfrm>
          <a:prstGeom prst="rect">
            <a:avLst/>
          </a:prstGeom>
        </p:spPr>
        <p:txBody>
          <a:bodyPr vert="horz" wrap="square" lIns="0" tIns="0" rIns="0" bIns="0" rtlCol="0" anchor="b" anchorCtr="0">
            <a:spAutoFit/>
          </a:bodyPr>
          <a:lstStyle>
            <a:lvl1pPr algn="r">
              <a:defRPr sz="1050">
                <a:solidFill>
                  <a:schemeClr val="tx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fld id="{3E6AC032-1535-134B-A583-D5E1DDD0D16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478304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14">
            <a:extLst>
              <a:ext uri="{FF2B5EF4-FFF2-40B4-BE49-F238E27FC236}">
                <a16:creationId xmlns:a16="http://schemas.microsoft.com/office/drawing/2014/main" id="{50A2C7B7-9D29-E058-E1D5-11CACA15256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88951" cy="6858001"/>
          </a:xfrm>
          <a:solidFill>
            <a:schemeClr val="bg1">
              <a:lumMod val="85000"/>
            </a:schemeClr>
          </a:solidFill>
        </p:spPr>
        <p:txBody>
          <a:bodyPr tIns="1554480"/>
          <a:lstStyle>
            <a:lvl1pPr algn="ctr"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4539E65-4ABC-F7FC-FCE0-B29255497D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2430" y="3372236"/>
            <a:ext cx="5641183" cy="1414180"/>
          </a:xfrm>
        </p:spPr>
        <p:txBody>
          <a:bodyPr anchor="b"/>
          <a:lstStyle>
            <a:lvl1pPr>
              <a:lnSpc>
                <a:spcPct val="80000"/>
              </a:lnSpc>
              <a:spcBef>
                <a:spcPts val="1400"/>
              </a:spcBef>
              <a:defRPr sz="4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2BDD4AC-270A-4483-7315-655B46AA98C3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193823" y="576072"/>
            <a:ext cx="3462095" cy="4308872"/>
          </a:xfrm>
        </p:spPr>
        <p:txBody>
          <a:bodyPr wrap="square">
            <a:spAutoFit/>
          </a:bodyPr>
          <a:lstStyle>
            <a:lvl1pPr marL="0" indent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  <a:defRPr sz="35000" b="0" kern="100" spc="-50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 dirty="0"/>
              <a:t>0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8BF9F556-4510-F7DD-B333-C401D75BD79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02432" y="5029715"/>
            <a:ext cx="5641182" cy="990083"/>
          </a:xfrm>
        </p:spPr>
        <p:txBody>
          <a:bodyPr/>
          <a:lstStyle>
            <a:lvl1pPr>
              <a:defRPr sz="1300" b="0"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AFBC73D5-BBD4-6DEA-ABD4-C7C99DE36B6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94728" y="6501384"/>
            <a:ext cx="365760" cy="161583"/>
          </a:xfrm>
        </p:spPr>
        <p:txBody>
          <a:bodyPr>
            <a:noAutofit/>
          </a:bodyPr>
          <a:lstStyle>
            <a:lvl1pPr>
              <a:defRPr sz="1050"/>
            </a:lvl1pPr>
          </a:lstStyle>
          <a:p>
            <a:pPr lvl="0"/>
            <a:r>
              <a:rPr lang="en-US" dirty="0"/>
              <a:t>PwC</a:t>
            </a:r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F14AAF1B-63A7-87FB-CF3E-274298F4B36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66800" y="6497441"/>
            <a:ext cx="8814816" cy="161583"/>
          </a:xfrm>
          <a:prstGeom prst="rect">
            <a:avLst/>
          </a:prstGeom>
        </p:spPr>
        <p:txBody>
          <a:bodyPr vert="horz" wrap="square" lIns="0" tIns="0" rIns="0" bIns="0" rtlCol="0" anchor="b" anchorCtr="0">
            <a:spAutoFit/>
          </a:bodyPr>
          <a:lstStyle>
            <a:lvl1pPr algn="l">
              <a:defRPr sz="1050" b="0">
                <a:solidFill>
                  <a:sysClr val="windowText" lastClr="000000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 dirty="0"/>
              <a:t>Presentation Title   |   Section Title</a:t>
            </a:r>
          </a:p>
        </p:txBody>
      </p:sp>
      <p:sp>
        <p:nvSpPr>
          <p:cNvPr id="8" name="Slide Number Placeholder 13">
            <a:extLst>
              <a:ext uri="{FF2B5EF4-FFF2-40B4-BE49-F238E27FC236}">
                <a16:creationId xmlns:a16="http://schemas.microsoft.com/office/drawing/2014/main" id="{06EDDF0F-F4F8-2669-FD63-410B84DD24E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03818" y="6501384"/>
            <a:ext cx="298209" cy="161583"/>
          </a:xfrm>
          <a:prstGeom prst="rect">
            <a:avLst/>
          </a:prstGeom>
        </p:spPr>
        <p:txBody>
          <a:bodyPr vert="horz" wrap="square" lIns="0" tIns="0" rIns="0" bIns="0" rtlCol="0" anchor="b" anchorCtr="0">
            <a:spAutoFit/>
          </a:bodyPr>
          <a:lstStyle>
            <a:lvl1pPr algn="r">
              <a:defRPr sz="1050">
                <a:solidFill>
                  <a:schemeClr val="tx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fld id="{3E6AC032-1535-134B-A583-D5E1DDD0D16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863867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Photo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14">
            <a:extLst>
              <a:ext uri="{FF2B5EF4-FFF2-40B4-BE49-F238E27FC236}">
                <a16:creationId xmlns:a16="http://schemas.microsoft.com/office/drawing/2014/main" id="{239A05D4-BAD9-49A7-3229-41686BA7F455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-1" y="0"/>
            <a:ext cx="7531331" cy="6858000"/>
          </a:xfrm>
          <a:solidFill>
            <a:schemeClr val="bg2"/>
          </a:solidFill>
        </p:spPr>
        <p:txBody>
          <a:bodyPr tIns="1554480"/>
          <a:lstStyle>
            <a:lvl1pPr algn="ctr"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9E03C5ED-E0DF-61C8-7A95-440C9FF7F1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77199" y="919162"/>
            <a:ext cx="3712881" cy="1938337"/>
          </a:xfrm>
        </p:spPr>
        <p:txBody>
          <a:bodyPr/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7518CD4E-B949-EF88-4945-7E36C00157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77199" y="2971800"/>
            <a:ext cx="3724275" cy="2967038"/>
          </a:xfrm>
        </p:spPr>
        <p:txBody>
          <a:bodyPr/>
          <a:lstStyle>
            <a:lvl1pPr>
              <a:lnSpc>
                <a:spcPct val="125000"/>
              </a:lnSpc>
              <a:defRPr sz="1600" b="0">
                <a:latin typeface="+mj-lt"/>
              </a:defRPr>
            </a:lvl1pPr>
            <a:lvl2pPr marL="166688" indent="0">
              <a:defRPr/>
            </a:lvl2pPr>
            <a:lvl3pPr marL="346075" indent="0">
              <a:buNone/>
              <a:defRPr/>
            </a:lvl3pPr>
            <a:lvl4pPr marL="512763" indent="0">
              <a:buNone/>
              <a:defRPr/>
            </a:lvl4pPr>
            <a:lvl5pPr marL="69215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6FD55F7-3664-B826-100E-876C20C01969}"/>
              </a:ext>
            </a:extLst>
          </p:cNvPr>
          <p:cNvSpPr txBox="1"/>
          <p:nvPr userDrawn="1"/>
        </p:nvSpPr>
        <p:spPr>
          <a:xfrm>
            <a:off x="7630559" y="6501384"/>
            <a:ext cx="431483" cy="16158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US" sz="1050" b="1" dirty="0">
                <a:solidFill>
                  <a:schemeClr val="tx1"/>
                </a:solidFill>
              </a:rPr>
              <a:t>PwC</a:t>
            </a:r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14885F81-E071-1548-5442-718A5D27850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077199" y="6501384"/>
            <a:ext cx="3200400" cy="161583"/>
          </a:xfrm>
          <a:prstGeom prst="rect">
            <a:avLst/>
          </a:prstGeom>
        </p:spPr>
        <p:txBody>
          <a:bodyPr vert="horz" wrap="square" lIns="0" tIns="0" rIns="0" bIns="0" rtlCol="0" anchor="b" anchorCtr="0">
            <a:spAutoFit/>
          </a:bodyPr>
          <a:lstStyle>
            <a:lvl1pPr algn="l">
              <a:defRPr sz="1050" b="0">
                <a:solidFill>
                  <a:sysClr val="windowText" lastClr="000000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 dirty="0"/>
              <a:t>Presentation Title   |   Section Title</a:t>
            </a:r>
          </a:p>
        </p:txBody>
      </p:sp>
      <p:sp>
        <p:nvSpPr>
          <p:cNvPr id="2" name="Slide Number Placeholder 13">
            <a:extLst>
              <a:ext uri="{FF2B5EF4-FFF2-40B4-BE49-F238E27FC236}">
                <a16:creationId xmlns:a16="http://schemas.microsoft.com/office/drawing/2014/main" id="{3BE7552A-3D06-4BDA-8BCC-BB2CCD97B45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03818" y="6501384"/>
            <a:ext cx="298209" cy="161583"/>
          </a:xfrm>
          <a:prstGeom prst="rect">
            <a:avLst/>
          </a:prstGeom>
        </p:spPr>
        <p:txBody>
          <a:bodyPr vert="horz" wrap="square" lIns="0" tIns="0" rIns="0" bIns="0" rtlCol="0" anchor="b" anchorCtr="0">
            <a:spAutoFit/>
          </a:bodyPr>
          <a:lstStyle>
            <a:lvl1pPr algn="r">
              <a:defRPr sz="1050">
                <a:solidFill>
                  <a:schemeClr val="tx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fld id="{3E6AC032-1535-134B-A583-D5E1DDD0D16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628250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Phot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14">
            <a:extLst>
              <a:ext uri="{FF2B5EF4-FFF2-40B4-BE49-F238E27FC236}">
                <a16:creationId xmlns:a16="http://schemas.microsoft.com/office/drawing/2014/main" id="{239A05D4-BAD9-49A7-3229-41686BA7F455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-1" y="0"/>
            <a:ext cx="6620719" cy="6858000"/>
          </a:xfrm>
          <a:solidFill>
            <a:schemeClr val="bg2"/>
          </a:solidFill>
        </p:spPr>
        <p:txBody>
          <a:bodyPr tIns="1554480"/>
          <a:lstStyle>
            <a:lvl1pPr algn="ctr"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9E03C5ED-E0DF-61C8-7A95-440C9FF7F1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18351" y="919162"/>
            <a:ext cx="4671730" cy="1938337"/>
          </a:xfrm>
        </p:spPr>
        <p:txBody>
          <a:bodyPr/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3BCDA1-5DA8-C359-F2B1-BC10C803662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18351" y="2971800"/>
            <a:ext cx="4671729" cy="2967038"/>
          </a:xfrm>
        </p:spPr>
        <p:txBody>
          <a:bodyPr/>
          <a:lstStyle>
            <a:lvl1pPr marL="166688" indent="-166688">
              <a:lnSpc>
                <a:spcPct val="125000"/>
              </a:lnSpc>
              <a:buFont typeface="Arial" panose="020B0604020202020204" pitchFamily="34" charset="0"/>
              <a:buChar char="•"/>
              <a:defRPr sz="1600" b="0">
                <a:latin typeface="+mj-lt"/>
              </a:defRPr>
            </a:lvl1pPr>
            <a:lvl2pPr marL="346075" indent="-179388">
              <a:buFont typeface="Georgia" panose="02040502050405020303" pitchFamily="18" charset="0"/>
              <a:buChar char="–"/>
              <a:defRPr/>
            </a:lvl2pPr>
            <a:lvl3pPr marL="512763" indent="-166688">
              <a:defRPr/>
            </a:lvl3pPr>
            <a:lvl4pPr marL="692150" indent="-179388">
              <a:defRPr/>
            </a:lvl4pPr>
            <a:lvl5pPr marL="858838" indent="-166688"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6FD55F7-3664-B826-100E-876C20C01969}"/>
              </a:ext>
            </a:extLst>
          </p:cNvPr>
          <p:cNvSpPr txBox="1"/>
          <p:nvPr userDrawn="1"/>
        </p:nvSpPr>
        <p:spPr>
          <a:xfrm>
            <a:off x="7118351" y="6501384"/>
            <a:ext cx="431483" cy="16158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US" sz="1050" b="1" dirty="0">
                <a:solidFill>
                  <a:schemeClr val="tx1"/>
                </a:solidFill>
              </a:rPr>
              <a:t>PwC</a:t>
            </a:r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14885F81-E071-1548-5442-718A5D27850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569600" y="6501384"/>
            <a:ext cx="3657600" cy="161583"/>
          </a:xfrm>
          <a:prstGeom prst="rect">
            <a:avLst/>
          </a:prstGeom>
        </p:spPr>
        <p:txBody>
          <a:bodyPr vert="horz" wrap="square" lIns="0" tIns="0" rIns="0" bIns="0" rtlCol="0" anchor="b" anchorCtr="0">
            <a:spAutoFit/>
          </a:bodyPr>
          <a:lstStyle>
            <a:lvl1pPr algn="l">
              <a:defRPr sz="1050" b="0">
                <a:solidFill>
                  <a:sysClr val="windowText" lastClr="000000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 dirty="0"/>
              <a:t>Presentation Title   |   Section Title</a:t>
            </a:r>
          </a:p>
        </p:txBody>
      </p:sp>
      <p:sp>
        <p:nvSpPr>
          <p:cNvPr id="2" name="Slide Number Placeholder 13">
            <a:extLst>
              <a:ext uri="{FF2B5EF4-FFF2-40B4-BE49-F238E27FC236}">
                <a16:creationId xmlns:a16="http://schemas.microsoft.com/office/drawing/2014/main" id="{3BE7552A-3D06-4BDA-8BCC-BB2CCD97B45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03818" y="6501384"/>
            <a:ext cx="298209" cy="161583"/>
          </a:xfrm>
          <a:prstGeom prst="rect">
            <a:avLst/>
          </a:prstGeom>
        </p:spPr>
        <p:txBody>
          <a:bodyPr vert="horz" wrap="square" lIns="0" tIns="0" rIns="0" bIns="0" rtlCol="0" anchor="b" anchorCtr="0">
            <a:spAutoFit/>
          </a:bodyPr>
          <a:lstStyle>
            <a:lvl1pPr algn="r">
              <a:defRPr sz="1050">
                <a:solidFill>
                  <a:schemeClr val="tx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fld id="{3E6AC032-1535-134B-A583-D5E1DDD0D16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965795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Photo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14">
            <a:extLst>
              <a:ext uri="{FF2B5EF4-FFF2-40B4-BE49-F238E27FC236}">
                <a16:creationId xmlns:a16="http://schemas.microsoft.com/office/drawing/2014/main" id="{239A05D4-BAD9-49A7-3229-41686BA7F4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-2" y="0"/>
            <a:ext cx="5648448" cy="6858000"/>
          </a:xfrm>
          <a:solidFill>
            <a:schemeClr val="bg2"/>
          </a:solidFill>
        </p:spPr>
        <p:txBody>
          <a:bodyPr tIns="1554480"/>
          <a:lstStyle>
            <a:lvl1pPr algn="ctr"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9E03C5ED-E0DF-61C8-7A95-440C9FF7F1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9488" y="400051"/>
            <a:ext cx="5632168" cy="917574"/>
          </a:xfrm>
        </p:spPr>
        <p:txBody>
          <a:bodyPr/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3BCDA1-5DA8-C359-F2B1-BC10C803662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69488" y="1946275"/>
            <a:ext cx="5632167" cy="3992563"/>
          </a:xfrm>
        </p:spPr>
        <p:txBody>
          <a:bodyPr/>
          <a:lstStyle>
            <a:lvl1pPr marL="166688" indent="-166688">
              <a:lnSpc>
                <a:spcPct val="125000"/>
              </a:lnSpc>
              <a:buFont typeface="Arial" panose="020B0604020202020204" pitchFamily="34" charset="0"/>
              <a:buChar char="•"/>
              <a:defRPr sz="1600" b="0">
                <a:latin typeface="+mj-lt"/>
              </a:defRPr>
            </a:lvl1pPr>
            <a:lvl2pPr marL="346075" indent="-179388">
              <a:buFont typeface="Georgia" panose="02040502050405020303" pitchFamily="18" charset="0"/>
              <a:buChar char="–"/>
              <a:defRPr/>
            </a:lvl2pPr>
            <a:lvl3pPr marL="512763" indent="-166688">
              <a:defRPr/>
            </a:lvl3pPr>
            <a:lvl4pPr marL="692150" indent="-179388">
              <a:defRPr/>
            </a:lvl4pPr>
            <a:lvl5pPr marL="858838" indent="-166688"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6FD55F7-3664-B826-100E-876C20C01969}"/>
              </a:ext>
            </a:extLst>
          </p:cNvPr>
          <p:cNvSpPr txBox="1"/>
          <p:nvPr userDrawn="1"/>
        </p:nvSpPr>
        <p:spPr>
          <a:xfrm>
            <a:off x="6157913" y="6501384"/>
            <a:ext cx="431483" cy="16158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US" sz="1050" b="1" dirty="0">
                <a:solidFill>
                  <a:schemeClr val="tx1"/>
                </a:solidFill>
              </a:rPr>
              <a:t>PwC</a:t>
            </a:r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14885F81-E071-1548-5442-718A5D27850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640116" y="6501384"/>
            <a:ext cx="4663440" cy="161583"/>
          </a:xfrm>
          <a:prstGeom prst="rect">
            <a:avLst/>
          </a:prstGeom>
        </p:spPr>
        <p:txBody>
          <a:bodyPr vert="horz" wrap="square" lIns="0" tIns="0" rIns="0" bIns="0" rtlCol="0" anchor="b" anchorCtr="0">
            <a:spAutoFit/>
          </a:bodyPr>
          <a:lstStyle>
            <a:lvl1pPr algn="l">
              <a:defRPr sz="1050" b="0">
                <a:solidFill>
                  <a:sysClr val="windowText" lastClr="000000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 dirty="0"/>
              <a:t>Presentation Title   |   Section Title</a:t>
            </a:r>
          </a:p>
        </p:txBody>
      </p:sp>
      <p:sp>
        <p:nvSpPr>
          <p:cNvPr id="2" name="Slide Number Placeholder 13">
            <a:extLst>
              <a:ext uri="{FF2B5EF4-FFF2-40B4-BE49-F238E27FC236}">
                <a16:creationId xmlns:a16="http://schemas.microsoft.com/office/drawing/2014/main" id="{3BE7552A-3D06-4BDA-8BCC-BB2CCD97B45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03818" y="6501384"/>
            <a:ext cx="298209" cy="161583"/>
          </a:xfrm>
          <a:prstGeom prst="rect">
            <a:avLst/>
          </a:prstGeom>
        </p:spPr>
        <p:txBody>
          <a:bodyPr vert="horz" wrap="square" lIns="0" tIns="0" rIns="0" bIns="0" rtlCol="0" anchor="b" anchorCtr="0">
            <a:spAutoFit/>
          </a:bodyPr>
          <a:lstStyle>
            <a:lvl1pPr algn="r">
              <a:defRPr sz="1050">
                <a:solidFill>
                  <a:schemeClr val="tx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fld id="{3E6AC032-1535-134B-A583-D5E1DDD0D16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026704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Photo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14">
            <a:extLst>
              <a:ext uri="{FF2B5EF4-FFF2-40B4-BE49-F238E27FC236}">
                <a16:creationId xmlns:a16="http://schemas.microsoft.com/office/drawing/2014/main" id="{239A05D4-BAD9-49A7-3229-41686BA7F4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-2" y="0"/>
            <a:ext cx="4676174" cy="6858000"/>
          </a:xfrm>
          <a:solidFill>
            <a:schemeClr val="bg2"/>
          </a:solidFill>
        </p:spPr>
        <p:txBody>
          <a:bodyPr tIns="1554480"/>
          <a:lstStyle>
            <a:lvl1pPr algn="ctr"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9E03C5ED-E0DF-61C8-7A95-440C9FF7F1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99063" y="400051"/>
            <a:ext cx="6602593" cy="917574"/>
          </a:xfrm>
        </p:spPr>
        <p:txBody>
          <a:bodyPr/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3BCDA1-5DA8-C359-F2B1-BC10C803662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99064" y="1946275"/>
            <a:ext cx="6602592" cy="3992563"/>
          </a:xfrm>
        </p:spPr>
        <p:txBody>
          <a:bodyPr/>
          <a:lstStyle>
            <a:lvl1pPr marL="166688" indent="-166688">
              <a:lnSpc>
                <a:spcPct val="125000"/>
              </a:lnSpc>
              <a:buFont typeface="Arial" panose="020B0604020202020204" pitchFamily="34" charset="0"/>
              <a:buChar char="•"/>
              <a:defRPr sz="1600" b="0">
                <a:latin typeface="+mj-lt"/>
              </a:defRPr>
            </a:lvl1pPr>
            <a:lvl2pPr marL="346075" indent="-179388">
              <a:buFont typeface="Georgia" panose="02040502050405020303" pitchFamily="18" charset="0"/>
              <a:buChar char="–"/>
              <a:defRPr/>
            </a:lvl2pPr>
            <a:lvl3pPr marL="512763" indent="-166688">
              <a:defRPr/>
            </a:lvl3pPr>
            <a:lvl4pPr marL="692150" indent="-179388">
              <a:defRPr/>
            </a:lvl4pPr>
            <a:lvl5pPr marL="858838" indent="-166688"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6FD55F7-3664-B826-100E-876C20C01969}"/>
              </a:ext>
            </a:extLst>
          </p:cNvPr>
          <p:cNvSpPr txBox="1"/>
          <p:nvPr userDrawn="1"/>
        </p:nvSpPr>
        <p:spPr>
          <a:xfrm>
            <a:off x="6157913" y="6497441"/>
            <a:ext cx="431483" cy="16158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US" sz="1050" b="1" dirty="0">
                <a:solidFill>
                  <a:schemeClr val="tx1"/>
                </a:solidFill>
              </a:rPr>
              <a:t>PwC</a:t>
            </a:r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14885F81-E071-1548-5442-718A5D27850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640116" y="6497441"/>
            <a:ext cx="4663440" cy="161583"/>
          </a:xfrm>
          <a:prstGeom prst="rect">
            <a:avLst/>
          </a:prstGeom>
        </p:spPr>
        <p:txBody>
          <a:bodyPr vert="horz" wrap="square" lIns="0" tIns="0" rIns="0" bIns="0" rtlCol="0" anchor="b" anchorCtr="0">
            <a:spAutoFit/>
          </a:bodyPr>
          <a:lstStyle>
            <a:lvl1pPr algn="l">
              <a:defRPr sz="1050" b="0">
                <a:solidFill>
                  <a:sysClr val="windowText" lastClr="000000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 dirty="0"/>
              <a:t>Presentation Title   |   Section Title</a:t>
            </a:r>
          </a:p>
        </p:txBody>
      </p:sp>
      <p:sp>
        <p:nvSpPr>
          <p:cNvPr id="2" name="Slide Number Placeholder 13">
            <a:extLst>
              <a:ext uri="{FF2B5EF4-FFF2-40B4-BE49-F238E27FC236}">
                <a16:creationId xmlns:a16="http://schemas.microsoft.com/office/drawing/2014/main" id="{3BE7552A-3D06-4BDA-8BCC-BB2CCD97B45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03818" y="6501384"/>
            <a:ext cx="298209" cy="161583"/>
          </a:xfrm>
          <a:prstGeom prst="rect">
            <a:avLst/>
          </a:prstGeom>
        </p:spPr>
        <p:txBody>
          <a:bodyPr vert="horz" wrap="square" lIns="0" tIns="0" rIns="0" bIns="0" rtlCol="0" anchor="b" anchorCtr="0">
            <a:spAutoFit/>
          </a:bodyPr>
          <a:lstStyle>
            <a:lvl1pPr algn="r">
              <a:defRPr sz="1050">
                <a:solidFill>
                  <a:schemeClr val="tx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fld id="{3E6AC032-1535-134B-A583-D5E1DDD0D16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225787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Photo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9E03C5ED-E0DF-61C8-7A95-440C9FF7F1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1920" y="400051"/>
            <a:ext cx="4274253" cy="1428750"/>
          </a:xfrm>
        </p:spPr>
        <p:txBody>
          <a:bodyPr/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Picture Placeholder 14">
            <a:extLst>
              <a:ext uri="{FF2B5EF4-FFF2-40B4-BE49-F238E27FC236}">
                <a16:creationId xmlns:a16="http://schemas.microsoft.com/office/drawing/2014/main" id="{239A05D4-BAD9-49A7-3229-41686BA7F4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401920" y="1956003"/>
            <a:ext cx="4274253" cy="3982835"/>
          </a:xfrm>
          <a:solidFill>
            <a:schemeClr val="bg2"/>
          </a:solidFill>
        </p:spPr>
        <p:txBody>
          <a:bodyPr tIns="1554480"/>
          <a:lstStyle>
            <a:lvl1pPr algn="ctr"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3BCDA1-5DA8-C359-F2B1-BC10C803662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99063" y="400051"/>
            <a:ext cx="6591017" cy="5538787"/>
          </a:xfrm>
        </p:spPr>
        <p:txBody>
          <a:bodyPr/>
          <a:lstStyle>
            <a:lvl1pPr marL="166688" indent="-166688">
              <a:lnSpc>
                <a:spcPct val="125000"/>
              </a:lnSpc>
              <a:buFont typeface="Arial" panose="020B0604020202020204" pitchFamily="34" charset="0"/>
              <a:buChar char="•"/>
              <a:defRPr sz="1600" b="0">
                <a:latin typeface="+mj-lt"/>
              </a:defRPr>
            </a:lvl1pPr>
            <a:lvl2pPr marL="346075" indent="-179388">
              <a:buFont typeface="Georgia" panose="02040502050405020303" pitchFamily="18" charset="0"/>
              <a:buChar char="–"/>
              <a:defRPr/>
            </a:lvl2pPr>
            <a:lvl3pPr marL="512763" indent="-166688">
              <a:defRPr/>
            </a:lvl3pPr>
            <a:lvl4pPr marL="692150" indent="-179388">
              <a:defRPr/>
            </a:lvl4pPr>
            <a:lvl5pPr marL="858838" indent="-166688"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E38019E0-279D-A4EC-36F3-E0B1A717FCF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66800" y="6497441"/>
            <a:ext cx="8814816" cy="161583"/>
          </a:xfrm>
          <a:prstGeom prst="rect">
            <a:avLst/>
          </a:prstGeom>
        </p:spPr>
        <p:txBody>
          <a:bodyPr vert="horz" wrap="square" lIns="0" tIns="0" rIns="0" bIns="0" rtlCol="0" anchor="b" anchorCtr="0">
            <a:spAutoFit/>
          </a:bodyPr>
          <a:lstStyle>
            <a:lvl1pPr algn="l">
              <a:defRPr sz="1050" b="0">
                <a:solidFill>
                  <a:sysClr val="windowText" lastClr="000000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 dirty="0"/>
              <a:t>Presentation Title   |   Section Title</a:t>
            </a:r>
          </a:p>
        </p:txBody>
      </p:sp>
      <p:sp>
        <p:nvSpPr>
          <p:cNvPr id="7" name="Slide Number Placeholder 13">
            <a:extLst>
              <a:ext uri="{FF2B5EF4-FFF2-40B4-BE49-F238E27FC236}">
                <a16:creationId xmlns:a16="http://schemas.microsoft.com/office/drawing/2014/main" id="{B8872EE6-00EE-7E3B-FF0A-4031AD0A1F4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03818" y="6501384"/>
            <a:ext cx="298209" cy="161583"/>
          </a:xfrm>
          <a:prstGeom prst="rect">
            <a:avLst/>
          </a:prstGeom>
        </p:spPr>
        <p:txBody>
          <a:bodyPr vert="horz" wrap="square" lIns="0" tIns="0" rIns="0" bIns="0" rtlCol="0" anchor="b" anchorCtr="0">
            <a:spAutoFit/>
          </a:bodyPr>
          <a:lstStyle>
            <a:lvl1pPr algn="r">
              <a:defRPr sz="1050">
                <a:solidFill>
                  <a:schemeClr val="tx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fld id="{3E6AC032-1535-134B-A583-D5E1DDD0D16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721119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D36A14-ADD8-5266-1DE1-0BDFE2DFE3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3052" y="2699173"/>
            <a:ext cx="4182718" cy="2492990"/>
          </a:xfrm>
        </p:spPr>
        <p:txBody>
          <a:bodyPr wrap="square" anchor="b" anchorCtr="0">
            <a:spAutoFit/>
          </a:bodyPr>
          <a:lstStyle>
            <a:lvl1pPr>
              <a:defRPr sz="6000" b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able Placeholder 6">
            <a:extLst>
              <a:ext uri="{FF2B5EF4-FFF2-40B4-BE49-F238E27FC236}">
                <a16:creationId xmlns:a16="http://schemas.microsoft.com/office/drawing/2014/main" id="{D73A66C0-F670-A68E-E8AB-864BA888682B}"/>
              </a:ext>
            </a:extLst>
          </p:cNvPr>
          <p:cNvSpPr>
            <a:spLocks noGrp="1"/>
          </p:cNvSpPr>
          <p:nvPr>
            <p:ph type="tbl" sz="quarter" idx="10"/>
          </p:nvPr>
        </p:nvSpPr>
        <p:spPr>
          <a:xfrm>
            <a:off x="5209696" y="794063"/>
            <a:ext cx="6589884" cy="3328416"/>
          </a:xfrm>
        </p:spPr>
        <p:txBody>
          <a:bodyPr tIns="457200"/>
          <a:lstStyle>
            <a:lvl1pPr algn="ctr">
              <a:defRPr sz="1800"/>
            </a:lvl1pPr>
          </a:lstStyle>
          <a:p>
            <a:r>
              <a:rPr lang="en-US"/>
              <a:t>Click icon to add table</a:t>
            </a:r>
            <a:endParaRPr lang="en-US" dirty="0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65C0038A-3A68-0DB9-64FC-6F889D75D38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66800" y="6497441"/>
            <a:ext cx="8814816" cy="161583"/>
          </a:xfrm>
          <a:prstGeom prst="rect">
            <a:avLst/>
          </a:prstGeom>
        </p:spPr>
        <p:txBody>
          <a:bodyPr vert="horz" wrap="square" lIns="0" tIns="0" rIns="0" bIns="0" rtlCol="0" anchor="b" anchorCtr="0">
            <a:spAutoFit/>
          </a:bodyPr>
          <a:lstStyle>
            <a:lvl1pPr algn="l">
              <a:defRPr sz="1050" b="0">
                <a:solidFill>
                  <a:sysClr val="windowText" lastClr="000000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 dirty="0"/>
              <a:t>Presentation Title   |   Section Title</a:t>
            </a:r>
          </a:p>
        </p:txBody>
      </p:sp>
      <p:sp>
        <p:nvSpPr>
          <p:cNvPr id="6" name="Slide Number Placeholder 13">
            <a:extLst>
              <a:ext uri="{FF2B5EF4-FFF2-40B4-BE49-F238E27FC236}">
                <a16:creationId xmlns:a16="http://schemas.microsoft.com/office/drawing/2014/main" id="{97BC8435-1364-314D-C920-74E9DEDB1E4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03818" y="6501384"/>
            <a:ext cx="298209" cy="161583"/>
          </a:xfrm>
          <a:prstGeom prst="rect">
            <a:avLst/>
          </a:prstGeom>
        </p:spPr>
        <p:txBody>
          <a:bodyPr vert="horz" wrap="square" lIns="0" tIns="0" rIns="0" bIns="0" rtlCol="0" anchor="b" anchorCtr="0">
            <a:spAutoFit/>
          </a:bodyPr>
          <a:lstStyle>
            <a:lvl1pPr algn="r">
              <a:defRPr sz="1050">
                <a:solidFill>
                  <a:schemeClr val="tx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fld id="{3E6AC032-1535-134B-A583-D5E1DDD0D16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718570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2">
    <p:bg>
      <p:bgPr>
        <a:solidFill>
          <a:srgbClr val="FFE8D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D36A14-ADD8-5266-1DE1-0BDFE2DFE3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3052" y="2697480"/>
            <a:ext cx="4182718" cy="2492990"/>
          </a:xfrm>
        </p:spPr>
        <p:txBody>
          <a:bodyPr wrap="square" anchor="b" anchorCtr="0">
            <a:spAutoFit/>
          </a:bodyPr>
          <a:lstStyle>
            <a:lvl1pPr>
              <a:defRPr sz="6000" b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EE189DEE-6989-9A74-BDE8-CA73B91086F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66800" y="6497441"/>
            <a:ext cx="8814816" cy="161583"/>
          </a:xfrm>
          <a:prstGeom prst="rect">
            <a:avLst/>
          </a:prstGeom>
        </p:spPr>
        <p:txBody>
          <a:bodyPr vert="horz" wrap="square" lIns="0" tIns="0" rIns="0" bIns="0" rtlCol="0" anchor="b" anchorCtr="0">
            <a:spAutoFit/>
          </a:bodyPr>
          <a:lstStyle>
            <a:lvl1pPr algn="l">
              <a:defRPr sz="1050" b="0">
                <a:solidFill>
                  <a:sysClr val="windowText" lastClr="000000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 dirty="0"/>
              <a:t>Presentation Title   |   Section Title</a:t>
            </a:r>
          </a:p>
        </p:txBody>
      </p:sp>
      <p:sp>
        <p:nvSpPr>
          <p:cNvPr id="7" name="Slide Number Placeholder 13">
            <a:extLst>
              <a:ext uri="{FF2B5EF4-FFF2-40B4-BE49-F238E27FC236}">
                <a16:creationId xmlns:a16="http://schemas.microsoft.com/office/drawing/2014/main" id="{6DE5500C-FE6E-579B-63C3-09F6ADCF909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03818" y="6501384"/>
            <a:ext cx="298209" cy="161583"/>
          </a:xfrm>
          <a:prstGeom prst="rect">
            <a:avLst/>
          </a:prstGeom>
        </p:spPr>
        <p:txBody>
          <a:bodyPr vert="horz" wrap="square" lIns="0" tIns="0" rIns="0" bIns="0" rtlCol="0" anchor="b" anchorCtr="0">
            <a:spAutoFit/>
          </a:bodyPr>
          <a:lstStyle>
            <a:lvl1pPr algn="r">
              <a:defRPr sz="1050">
                <a:solidFill>
                  <a:schemeClr val="tx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fld id="{3E6AC032-1535-134B-A583-D5E1DDD0D167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Text Placeholder 8">
            <a:extLst>
              <a:ext uri="{FF2B5EF4-FFF2-40B4-BE49-F238E27FC236}">
                <a16:creationId xmlns:a16="http://schemas.microsoft.com/office/drawing/2014/main" id="{DD78BEAF-F2F8-DC26-B864-8F818213806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209696" y="786384"/>
            <a:ext cx="5754687" cy="3195638"/>
          </a:xfrm>
        </p:spPr>
        <p:txBody>
          <a:bodyPr tIns="73152"/>
          <a:lstStyle>
            <a:lvl1pPr marL="647700" indent="-552450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tabLst/>
              <a:defRPr sz="2800" b="0">
                <a:latin typeface="+mj-lt"/>
              </a:defRPr>
            </a:lvl1pPr>
            <a:lvl2pPr marL="690563" indent="-57308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 sz="2800"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70368448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D36A14-ADD8-5266-1DE1-0BDFE2DFE3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3052" y="2697480"/>
            <a:ext cx="4182718" cy="2492990"/>
          </a:xfrm>
        </p:spPr>
        <p:txBody>
          <a:bodyPr wrap="square" anchor="b" anchorCtr="0">
            <a:spAutoFit/>
          </a:bodyPr>
          <a:lstStyle>
            <a:lvl1pPr>
              <a:defRPr sz="6000" b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able Placeholder 6">
            <a:extLst>
              <a:ext uri="{FF2B5EF4-FFF2-40B4-BE49-F238E27FC236}">
                <a16:creationId xmlns:a16="http://schemas.microsoft.com/office/drawing/2014/main" id="{D73A66C0-F670-A68E-E8AB-864BA888682B}"/>
              </a:ext>
            </a:extLst>
          </p:cNvPr>
          <p:cNvSpPr>
            <a:spLocks noGrp="1"/>
          </p:cNvSpPr>
          <p:nvPr>
            <p:ph type="tbl" sz="quarter" idx="10"/>
          </p:nvPr>
        </p:nvSpPr>
        <p:spPr>
          <a:xfrm>
            <a:off x="3177701" y="818982"/>
            <a:ext cx="4324869" cy="2685354"/>
          </a:xfrm>
        </p:spPr>
        <p:txBody>
          <a:bodyPr tIns="457200"/>
          <a:lstStyle>
            <a:lvl1pPr algn="ctr">
              <a:defRPr sz="1800"/>
            </a:lvl1pPr>
          </a:lstStyle>
          <a:p>
            <a:r>
              <a:rPr lang="en-US"/>
              <a:t>Click icon to add table</a:t>
            </a:r>
            <a:endParaRPr lang="en-US" dirty="0"/>
          </a:p>
        </p:txBody>
      </p:sp>
      <p:sp>
        <p:nvSpPr>
          <p:cNvPr id="6" name="Table Placeholder 6">
            <a:extLst>
              <a:ext uri="{FF2B5EF4-FFF2-40B4-BE49-F238E27FC236}">
                <a16:creationId xmlns:a16="http://schemas.microsoft.com/office/drawing/2014/main" id="{CE0852A2-F289-0299-38DA-54988A9CF403}"/>
              </a:ext>
            </a:extLst>
          </p:cNvPr>
          <p:cNvSpPr>
            <a:spLocks noGrp="1"/>
          </p:cNvSpPr>
          <p:nvPr>
            <p:ph type="tbl" sz="quarter" idx="11"/>
          </p:nvPr>
        </p:nvSpPr>
        <p:spPr>
          <a:xfrm>
            <a:off x="7711065" y="818982"/>
            <a:ext cx="4324869" cy="2685354"/>
          </a:xfrm>
        </p:spPr>
        <p:txBody>
          <a:bodyPr tIns="457200"/>
          <a:lstStyle>
            <a:lvl1pPr algn="ctr">
              <a:defRPr sz="1800"/>
            </a:lvl1pPr>
          </a:lstStyle>
          <a:p>
            <a:r>
              <a:rPr lang="en-US"/>
              <a:t>Click icon to add table</a:t>
            </a:r>
            <a:endParaRPr lang="en-US" dirty="0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8D3D9662-5F2D-57D9-7407-78275144A67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66800" y="6497441"/>
            <a:ext cx="8814816" cy="161583"/>
          </a:xfrm>
          <a:prstGeom prst="rect">
            <a:avLst/>
          </a:prstGeom>
        </p:spPr>
        <p:txBody>
          <a:bodyPr vert="horz" wrap="square" lIns="0" tIns="0" rIns="0" bIns="0" rtlCol="0" anchor="b" anchorCtr="0">
            <a:spAutoFit/>
          </a:bodyPr>
          <a:lstStyle>
            <a:lvl1pPr algn="l">
              <a:defRPr sz="1050" b="0">
                <a:solidFill>
                  <a:sysClr val="windowText" lastClr="000000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 dirty="0"/>
              <a:t>Presentation Title   |   Section Title</a:t>
            </a:r>
          </a:p>
        </p:txBody>
      </p:sp>
      <p:sp>
        <p:nvSpPr>
          <p:cNvPr id="8" name="Slide Number Placeholder 13">
            <a:extLst>
              <a:ext uri="{FF2B5EF4-FFF2-40B4-BE49-F238E27FC236}">
                <a16:creationId xmlns:a16="http://schemas.microsoft.com/office/drawing/2014/main" id="{417BEBC1-805D-DD3E-7FB7-E733D35B8E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03818" y="6501384"/>
            <a:ext cx="298209" cy="161583"/>
          </a:xfrm>
          <a:prstGeom prst="rect">
            <a:avLst/>
          </a:prstGeom>
        </p:spPr>
        <p:txBody>
          <a:bodyPr vert="horz" wrap="square" lIns="0" tIns="0" rIns="0" bIns="0" rtlCol="0" anchor="b" anchorCtr="0">
            <a:spAutoFit/>
          </a:bodyPr>
          <a:lstStyle>
            <a:lvl1pPr algn="r">
              <a:defRPr sz="1050">
                <a:solidFill>
                  <a:schemeClr val="tx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fld id="{3E6AC032-1535-134B-A583-D5E1DDD0D16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976516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4">
    <p:bg>
      <p:bgPr>
        <a:solidFill>
          <a:srgbClr val="FFE8D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D36A14-ADD8-5266-1DE1-0BDFE2DFE3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3052" y="2697480"/>
            <a:ext cx="4182718" cy="2492990"/>
          </a:xfrm>
        </p:spPr>
        <p:txBody>
          <a:bodyPr wrap="square" anchor="b" anchorCtr="0">
            <a:spAutoFit/>
          </a:bodyPr>
          <a:lstStyle>
            <a:lvl1pPr>
              <a:defRPr sz="6000" b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0EEDD237-2AD5-3154-E113-01E98DC0986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66800" y="6497441"/>
            <a:ext cx="8814816" cy="161583"/>
          </a:xfrm>
          <a:prstGeom prst="rect">
            <a:avLst/>
          </a:prstGeom>
        </p:spPr>
        <p:txBody>
          <a:bodyPr vert="horz" wrap="square" lIns="0" tIns="0" rIns="0" bIns="0" rtlCol="0" anchor="b" anchorCtr="0">
            <a:spAutoFit/>
          </a:bodyPr>
          <a:lstStyle>
            <a:lvl1pPr algn="l">
              <a:defRPr sz="1050" b="0">
                <a:solidFill>
                  <a:sysClr val="windowText" lastClr="000000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 dirty="0"/>
              <a:t>Presentation Title   |   Section Title</a:t>
            </a:r>
          </a:p>
        </p:txBody>
      </p:sp>
      <p:sp>
        <p:nvSpPr>
          <p:cNvPr id="8" name="Slide Number Placeholder 13">
            <a:extLst>
              <a:ext uri="{FF2B5EF4-FFF2-40B4-BE49-F238E27FC236}">
                <a16:creationId xmlns:a16="http://schemas.microsoft.com/office/drawing/2014/main" id="{C3079065-EEA7-BD3F-374F-2BD4FA17413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03818" y="6501384"/>
            <a:ext cx="298209" cy="161583"/>
          </a:xfrm>
          <a:prstGeom prst="rect">
            <a:avLst/>
          </a:prstGeom>
        </p:spPr>
        <p:txBody>
          <a:bodyPr vert="horz" wrap="square" lIns="0" tIns="0" rIns="0" bIns="0" rtlCol="0" anchor="b" anchorCtr="0">
            <a:spAutoFit/>
          </a:bodyPr>
          <a:lstStyle>
            <a:lvl1pPr algn="r">
              <a:defRPr sz="1050">
                <a:solidFill>
                  <a:schemeClr val="tx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fld id="{3E6AC032-1535-134B-A583-D5E1DDD0D167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3" name="Text Placeholder 8">
            <a:extLst>
              <a:ext uri="{FF2B5EF4-FFF2-40B4-BE49-F238E27FC236}">
                <a16:creationId xmlns:a16="http://schemas.microsoft.com/office/drawing/2014/main" id="{D9EB10B1-191A-630B-CAE5-F7CB250CA41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3281363" y="917575"/>
            <a:ext cx="4224722" cy="2589534"/>
          </a:xfrm>
        </p:spPr>
        <p:txBody>
          <a:bodyPr lIns="91440"/>
          <a:lstStyle>
            <a:lvl1pPr marL="292608" indent="-573088">
              <a:lnSpc>
                <a:spcPct val="100000"/>
              </a:lnSpc>
              <a:spcBef>
                <a:spcPts val="700"/>
              </a:spcBef>
              <a:spcAft>
                <a:spcPts val="700"/>
              </a:spcAft>
              <a:tabLst/>
              <a:defRPr sz="1800" b="0">
                <a:latin typeface="+mj-lt"/>
              </a:defRPr>
            </a:lvl1pPr>
            <a:lvl2pPr marL="690563" indent="-57308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 sz="2800"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ext Placeholder 8">
            <a:extLst>
              <a:ext uri="{FF2B5EF4-FFF2-40B4-BE49-F238E27FC236}">
                <a16:creationId xmlns:a16="http://schemas.microsoft.com/office/drawing/2014/main" id="{FB735FB7-5411-F2F1-D974-F773B1B8360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708392" y="917575"/>
            <a:ext cx="4224722" cy="2589534"/>
          </a:xfrm>
        </p:spPr>
        <p:txBody>
          <a:bodyPr lIns="91440"/>
          <a:lstStyle>
            <a:lvl1pPr marL="393192" indent="-676656">
              <a:lnSpc>
                <a:spcPct val="100000"/>
              </a:lnSpc>
              <a:spcBef>
                <a:spcPts val="700"/>
              </a:spcBef>
              <a:spcAft>
                <a:spcPts val="700"/>
              </a:spcAft>
              <a:tabLst>
                <a:tab pos="225425" algn="r"/>
              </a:tabLst>
              <a:defRPr sz="1800" b="0">
                <a:latin typeface="+mj-lt"/>
              </a:defRPr>
            </a:lvl1pPr>
            <a:lvl2pPr marL="690563" indent="-57308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 sz="2800"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7125161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Placeholder 1">
            <a:extLst>
              <a:ext uri="{FF2B5EF4-FFF2-40B4-BE49-F238E27FC236}">
                <a16:creationId xmlns:a16="http://schemas.microsoft.com/office/drawing/2014/main" id="{0FCB0834-B748-0F65-C02A-23EC83C03D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7666" y="402336"/>
            <a:ext cx="6606383" cy="1295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E87E41F5-DD37-DB45-FC81-6078FAA357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7665" y="1946276"/>
            <a:ext cx="6606383" cy="4000502"/>
          </a:xfrm>
        </p:spPr>
        <p:txBody>
          <a:bodyPr/>
          <a:lstStyle>
            <a:lvl1pPr>
              <a:spcAft>
                <a:spcPts val="1200"/>
              </a:spcAft>
              <a:defRPr sz="1500"/>
            </a:lvl1pPr>
            <a:lvl2pPr>
              <a:defRPr sz="1200">
                <a:latin typeface="+mj-lt"/>
              </a:defRPr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4C6EFB28-C390-D7A6-7D24-D312EAB5467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66800" y="6497441"/>
            <a:ext cx="8814816" cy="161583"/>
          </a:xfrm>
          <a:prstGeom prst="rect">
            <a:avLst/>
          </a:prstGeom>
        </p:spPr>
        <p:txBody>
          <a:bodyPr vert="horz" wrap="square" lIns="0" tIns="0" rIns="0" bIns="0" rtlCol="0" anchor="b" anchorCtr="0">
            <a:spAutoFit/>
          </a:bodyPr>
          <a:lstStyle>
            <a:lvl1pPr algn="l">
              <a:defRPr sz="1050" b="0">
                <a:solidFill>
                  <a:sysClr val="windowText" lastClr="000000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 dirty="0"/>
              <a:t>Presentation Title   |   Section Title</a:t>
            </a:r>
          </a:p>
        </p:txBody>
      </p:sp>
      <p:sp>
        <p:nvSpPr>
          <p:cNvPr id="6" name="Slide Number Placeholder 13">
            <a:extLst>
              <a:ext uri="{FF2B5EF4-FFF2-40B4-BE49-F238E27FC236}">
                <a16:creationId xmlns:a16="http://schemas.microsoft.com/office/drawing/2014/main" id="{B0DF1CAE-AD0F-3704-E516-EFF052A2880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03818" y="6501384"/>
            <a:ext cx="298209" cy="161583"/>
          </a:xfrm>
          <a:prstGeom prst="rect">
            <a:avLst/>
          </a:prstGeom>
        </p:spPr>
        <p:txBody>
          <a:bodyPr vert="horz" wrap="square" lIns="0" tIns="0" rIns="0" bIns="0" rtlCol="0" anchor="b" anchorCtr="0">
            <a:spAutoFit/>
          </a:bodyPr>
          <a:lstStyle>
            <a:lvl1pPr algn="r">
              <a:defRPr sz="1050">
                <a:solidFill>
                  <a:schemeClr val="tx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fld id="{3E6AC032-1535-134B-A583-D5E1DDD0D16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281868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0161467A-7063-86D7-24E8-072DC8FE58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7666" y="402336"/>
            <a:ext cx="11403809" cy="946148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A861B7B6-46DE-D3F1-62FD-E7B058FA4F4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2905" y="1946276"/>
            <a:ext cx="4673445" cy="3992562"/>
          </a:xfrm>
        </p:spPr>
        <p:txBody>
          <a:bodyPr/>
          <a:lstStyle>
            <a:lvl1pPr>
              <a:spcAft>
                <a:spcPts val="1200"/>
              </a:spcAft>
              <a:defRPr sz="1500"/>
            </a:lvl1pPr>
            <a:lvl2pPr>
              <a:defRPr sz="1200">
                <a:latin typeface="+mj-lt"/>
              </a:defRPr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F42546D2-619E-D256-A62A-62019DAA4778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6166005" y="1946276"/>
            <a:ext cx="4673445" cy="3992562"/>
          </a:xfrm>
        </p:spPr>
        <p:txBody>
          <a:bodyPr/>
          <a:lstStyle>
            <a:lvl1pPr>
              <a:spcAft>
                <a:spcPts val="1200"/>
              </a:spcAft>
              <a:defRPr sz="1500"/>
            </a:lvl1pPr>
            <a:lvl2pPr>
              <a:defRPr sz="1200">
                <a:latin typeface="+mj-lt"/>
              </a:defRPr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FB51044C-932D-8FC3-B3AB-1F32819D387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66800" y="6497441"/>
            <a:ext cx="8814816" cy="161583"/>
          </a:xfrm>
          <a:prstGeom prst="rect">
            <a:avLst/>
          </a:prstGeom>
        </p:spPr>
        <p:txBody>
          <a:bodyPr vert="horz" wrap="square" lIns="0" tIns="0" rIns="0" bIns="0" rtlCol="0" anchor="b" anchorCtr="0">
            <a:spAutoFit/>
          </a:bodyPr>
          <a:lstStyle>
            <a:lvl1pPr algn="l">
              <a:defRPr sz="1050" b="0">
                <a:solidFill>
                  <a:sysClr val="windowText" lastClr="000000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 dirty="0"/>
              <a:t>Presentation Title   |   Section Title</a:t>
            </a:r>
          </a:p>
        </p:txBody>
      </p:sp>
      <p:sp>
        <p:nvSpPr>
          <p:cNvPr id="5" name="Slide Number Placeholder 13">
            <a:extLst>
              <a:ext uri="{FF2B5EF4-FFF2-40B4-BE49-F238E27FC236}">
                <a16:creationId xmlns:a16="http://schemas.microsoft.com/office/drawing/2014/main" id="{A24DD9E3-0BCC-FF96-2B5A-1C600C721A9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03818" y="6501384"/>
            <a:ext cx="298209" cy="161583"/>
          </a:xfrm>
          <a:prstGeom prst="rect">
            <a:avLst/>
          </a:prstGeom>
        </p:spPr>
        <p:txBody>
          <a:bodyPr vert="horz" wrap="square" lIns="0" tIns="0" rIns="0" bIns="0" rtlCol="0" anchor="b" anchorCtr="0">
            <a:spAutoFit/>
          </a:bodyPr>
          <a:lstStyle>
            <a:lvl1pPr algn="r">
              <a:defRPr sz="1050">
                <a:solidFill>
                  <a:schemeClr val="tx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fld id="{3E6AC032-1535-134B-A583-D5E1DDD0D16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570245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with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0161467A-7063-86D7-24E8-072DC8FE58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7668" y="3492184"/>
            <a:ext cx="3840957" cy="2454594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Picture Placeholder 14">
            <a:extLst>
              <a:ext uri="{FF2B5EF4-FFF2-40B4-BE49-F238E27FC236}">
                <a16:creationId xmlns:a16="http://schemas.microsoft.com/office/drawing/2014/main" id="{CA843832-4448-8151-AB96-D139EF4338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5201444" y="402432"/>
            <a:ext cx="3649948" cy="4510882"/>
          </a:xfrm>
          <a:solidFill>
            <a:schemeClr val="bg2"/>
          </a:solidFill>
        </p:spPr>
        <p:txBody>
          <a:bodyPr tIns="1554480"/>
          <a:lstStyle>
            <a:lvl1pPr algn="ctr"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BFFD3C8C-DE95-11CF-E112-F1CDEBBBAF20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9037638" y="371478"/>
            <a:ext cx="2514282" cy="2486022"/>
          </a:xfrm>
        </p:spPr>
        <p:txBody>
          <a:bodyPr/>
          <a:lstStyle>
            <a:lvl1pPr>
              <a:spcAft>
                <a:spcPts val="1200"/>
              </a:spcAft>
              <a:defRPr lang="en-US" sz="15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>
              <a:defRPr sz="1200">
                <a:latin typeface="+mj-lt"/>
              </a:defRPr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1200"/>
              </a:spcAft>
              <a:buFont typeface="Arial" panose="020B0604020202020204" pitchFamily="34" charset="0"/>
              <a:buNone/>
            </a:pPr>
            <a:r>
              <a:rPr lang="en-US"/>
              <a:t>Click to edit Master text styles</a:t>
            </a:r>
          </a:p>
          <a:p>
            <a:pPr marL="0" lvl="1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1200"/>
              </a:spcAft>
              <a:buFont typeface="Arial" panose="020B0604020202020204" pitchFamily="34" charset="0"/>
              <a:buNone/>
            </a:pPr>
            <a:r>
              <a:rPr lang="en-US"/>
              <a:t>Second level</a:t>
            </a:r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DF56AB70-B001-F407-DDA0-8274B08150B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66800" y="6497441"/>
            <a:ext cx="8814816" cy="161583"/>
          </a:xfrm>
          <a:prstGeom prst="rect">
            <a:avLst/>
          </a:prstGeom>
        </p:spPr>
        <p:txBody>
          <a:bodyPr vert="horz" wrap="square" lIns="0" tIns="0" rIns="0" bIns="0" rtlCol="0" anchor="b" anchorCtr="0">
            <a:spAutoFit/>
          </a:bodyPr>
          <a:lstStyle>
            <a:lvl1pPr algn="l">
              <a:defRPr sz="1050" b="0">
                <a:solidFill>
                  <a:sysClr val="windowText" lastClr="000000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 dirty="0"/>
              <a:t>Presentation Title   |   Section Title</a:t>
            </a:r>
          </a:p>
        </p:txBody>
      </p:sp>
      <p:sp>
        <p:nvSpPr>
          <p:cNvPr id="7" name="Slide Number Placeholder 13">
            <a:extLst>
              <a:ext uri="{FF2B5EF4-FFF2-40B4-BE49-F238E27FC236}">
                <a16:creationId xmlns:a16="http://schemas.microsoft.com/office/drawing/2014/main" id="{BB0E27A5-BC84-EBC4-82C5-E8CF838E435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03818" y="6501384"/>
            <a:ext cx="298209" cy="161583"/>
          </a:xfrm>
          <a:prstGeom prst="rect">
            <a:avLst/>
          </a:prstGeom>
        </p:spPr>
        <p:txBody>
          <a:bodyPr vert="horz" wrap="square" lIns="0" tIns="0" rIns="0" bIns="0" rtlCol="0" anchor="b" anchorCtr="0">
            <a:spAutoFit/>
          </a:bodyPr>
          <a:lstStyle>
            <a:lvl1pPr algn="r">
              <a:defRPr sz="1050">
                <a:solidFill>
                  <a:schemeClr val="tx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fld id="{3E6AC032-1535-134B-A583-D5E1DDD0D16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10005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with Two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0161467A-7063-86D7-24E8-072DC8FE58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7667" y="402336"/>
            <a:ext cx="3840958" cy="5566886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Picture Placeholder 14">
            <a:extLst>
              <a:ext uri="{FF2B5EF4-FFF2-40B4-BE49-F238E27FC236}">
                <a16:creationId xmlns:a16="http://schemas.microsoft.com/office/drawing/2014/main" id="{CA843832-4448-8151-AB96-D139EF4338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5201444" y="402432"/>
            <a:ext cx="3649948" cy="2455068"/>
          </a:xfrm>
          <a:solidFill>
            <a:schemeClr val="bg2"/>
          </a:solidFill>
        </p:spPr>
        <p:txBody>
          <a:bodyPr tIns="731520"/>
          <a:lstStyle>
            <a:lvl1pPr algn="ctr"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F42546D2-619E-D256-A62A-62019DAA4778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9037637" y="371478"/>
            <a:ext cx="2514283" cy="2486022"/>
          </a:xfrm>
        </p:spPr>
        <p:txBody>
          <a:bodyPr/>
          <a:lstStyle>
            <a:lvl1pPr>
              <a:spcAft>
                <a:spcPts val="1200"/>
              </a:spcAft>
              <a:defRPr lang="en-US" sz="15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>
              <a:defRPr sz="1200">
                <a:latin typeface="+mj-lt"/>
              </a:defRPr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1200"/>
              </a:spcAft>
              <a:buFont typeface="Arial" panose="020B0604020202020204" pitchFamily="34" charset="0"/>
              <a:buNone/>
            </a:pPr>
            <a:r>
              <a:rPr lang="en-US"/>
              <a:t>Click to edit Master text styles</a:t>
            </a:r>
          </a:p>
          <a:p>
            <a:pPr marL="0" lvl="1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1200"/>
              </a:spcAft>
              <a:buFont typeface="Arial" panose="020B0604020202020204" pitchFamily="34" charset="0"/>
              <a:buNone/>
            </a:pPr>
            <a:r>
              <a:rPr lang="en-US"/>
              <a:t>Second level</a:t>
            </a:r>
          </a:p>
        </p:txBody>
      </p:sp>
      <p:sp>
        <p:nvSpPr>
          <p:cNvPr id="7" name="Picture Placeholder 14">
            <a:extLst>
              <a:ext uri="{FF2B5EF4-FFF2-40B4-BE49-F238E27FC236}">
                <a16:creationId xmlns:a16="http://schemas.microsoft.com/office/drawing/2014/main" id="{51EE832E-3DC6-D6FD-08F2-B144435DFC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5201444" y="2977040"/>
            <a:ext cx="3649948" cy="2455068"/>
          </a:xfrm>
          <a:solidFill>
            <a:schemeClr val="bg2"/>
          </a:solidFill>
        </p:spPr>
        <p:txBody>
          <a:bodyPr tIns="731520"/>
          <a:lstStyle>
            <a:lvl1pPr algn="ctr"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AF6631A4-F894-4AFF-B75F-0AABD9BAEA0B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9037637" y="2977040"/>
            <a:ext cx="2514283" cy="2486022"/>
          </a:xfrm>
        </p:spPr>
        <p:txBody>
          <a:bodyPr/>
          <a:lstStyle>
            <a:lvl1pPr>
              <a:spcAft>
                <a:spcPts val="1200"/>
              </a:spcAft>
              <a:defRPr lang="en-US" sz="15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>
              <a:defRPr sz="1200">
                <a:latin typeface="+mj-lt"/>
              </a:defRPr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1200"/>
              </a:spcAft>
              <a:buFont typeface="Arial" panose="020B0604020202020204" pitchFamily="34" charset="0"/>
              <a:buNone/>
            </a:pPr>
            <a:r>
              <a:rPr lang="en-US"/>
              <a:t>Click to edit Master text styles</a:t>
            </a:r>
          </a:p>
          <a:p>
            <a:pPr marL="0" lvl="1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1200"/>
              </a:spcAft>
              <a:buFont typeface="Arial" panose="020B0604020202020204" pitchFamily="34" charset="0"/>
              <a:buNone/>
            </a:pPr>
            <a:r>
              <a:rPr lang="en-US"/>
              <a:t>Second level</a:t>
            </a:r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60C2534F-0DED-9179-1BA0-BA7BBA63E40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66800" y="6497441"/>
            <a:ext cx="8814816" cy="161583"/>
          </a:xfrm>
          <a:prstGeom prst="rect">
            <a:avLst/>
          </a:prstGeom>
        </p:spPr>
        <p:txBody>
          <a:bodyPr vert="horz" wrap="square" lIns="0" tIns="0" rIns="0" bIns="0" rtlCol="0" anchor="b" anchorCtr="0">
            <a:spAutoFit/>
          </a:bodyPr>
          <a:lstStyle>
            <a:lvl1pPr algn="l">
              <a:defRPr sz="1050" b="0">
                <a:solidFill>
                  <a:sysClr val="windowText" lastClr="000000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 dirty="0"/>
              <a:t>Presentation Title   |   Section Title</a:t>
            </a:r>
          </a:p>
        </p:txBody>
      </p:sp>
      <p:sp>
        <p:nvSpPr>
          <p:cNvPr id="5" name="Slide Number Placeholder 13">
            <a:extLst>
              <a:ext uri="{FF2B5EF4-FFF2-40B4-BE49-F238E27FC236}">
                <a16:creationId xmlns:a16="http://schemas.microsoft.com/office/drawing/2014/main" id="{C21211E5-4A9D-2EA5-349A-BFEBB51D885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03818" y="6501384"/>
            <a:ext cx="298209" cy="161583"/>
          </a:xfrm>
          <a:prstGeom prst="rect">
            <a:avLst/>
          </a:prstGeom>
        </p:spPr>
        <p:txBody>
          <a:bodyPr vert="horz" wrap="square" lIns="0" tIns="0" rIns="0" bIns="0" rtlCol="0" anchor="b" anchorCtr="0">
            <a:spAutoFit/>
          </a:bodyPr>
          <a:lstStyle>
            <a:lvl1pPr algn="r">
              <a:defRPr sz="1050">
                <a:solidFill>
                  <a:schemeClr val="tx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fld id="{3E6AC032-1535-134B-A583-D5E1DDD0D16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744877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Content Four Images Matrix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Placeholder 1">
            <a:extLst>
              <a:ext uri="{FF2B5EF4-FFF2-40B4-BE49-F238E27FC236}">
                <a16:creationId xmlns:a16="http://schemas.microsoft.com/office/drawing/2014/main" id="{F9B4C70A-448E-FF82-4DED-5DB3D9F574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7667" y="402336"/>
            <a:ext cx="5645946" cy="91528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Picture Placeholder 14">
            <a:extLst>
              <a:ext uri="{FF2B5EF4-FFF2-40B4-BE49-F238E27FC236}">
                <a16:creationId xmlns:a16="http://schemas.microsoft.com/office/drawing/2014/main" id="{CA843832-4448-8151-AB96-D139EF4338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402831" y="1431438"/>
            <a:ext cx="2657075" cy="1938825"/>
          </a:xfrm>
          <a:solidFill>
            <a:schemeClr val="bg2"/>
          </a:solidFill>
        </p:spPr>
        <p:txBody>
          <a:bodyPr tIns="731520"/>
          <a:lstStyle>
            <a:lvl1pPr algn="ctr"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F42546D2-619E-D256-A62A-62019DAA4778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3281363" y="1421451"/>
            <a:ext cx="2514283" cy="1938812"/>
          </a:xfrm>
        </p:spPr>
        <p:txBody>
          <a:bodyPr/>
          <a:lstStyle>
            <a:lvl1pPr>
              <a:lnSpc>
                <a:spcPct val="100000"/>
              </a:lnSpc>
              <a:spcAft>
                <a:spcPts val="1200"/>
              </a:spcAft>
              <a:defRPr sz="1500" b="1"/>
            </a:lvl1pPr>
            <a:lvl2pPr>
              <a:defRPr sz="1200">
                <a:latin typeface="+mj-lt"/>
              </a:defRPr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7" name="Picture Placeholder 14">
            <a:extLst>
              <a:ext uri="{FF2B5EF4-FFF2-40B4-BE49-F238E27FC236}">
                <a16:creationId xmlns:a16="http://schemas.microsoft.com/office/drawing/2014/main" id="{51EE832E-3DC6-D6FD-08F2-B144435DFC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402831" y="3486944"/>
            <a:ext cx="2657075" cy="1938825"/>
          </a:xfrm>
          <a:solidFill>
            <a:schemeClr val="bg2"/>
          </a:solidFill>
        </p:spPr>
        <p:txBody>
          <a:bodyPr tIns="731520"/>
          <a:lstStyle>
            <a:lvl1pPr algn="ctr"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AF6631A4-F894-4AFF-B75F-0AABD9BAEA0B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3281363" y="3486944"/>
            <a:ext cx="2514283" cy="1938812"/>
          </a:xfrm>
        </p:spPr>
        <p:txBody>
          <a:bodyPr/>
          <a:lstStyle>
            <a:lvl1pPr>
              <a:spcAft>
                <a:spcPts val="1200"/>
              </a:spcAft>
              <a:defRPr lang="en-US" sz="15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>
              <a:defRPr sz="1200">
                <a:latin typeface="+mj-lt"/>
              </a:defRPr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1200"/>
              </a:spcAft>
              <a:buFont typeface="Arial" panose="020B0604020202020204" pitchFamily="34" charset="0"/>
              <a:buNone/>
            </a:pPr>
            <a:r>
              <a:rPr lang="en-US"/>
              <a:t>Click to edit Master text styles</a:t>
            </a:r>
          </a:p>
          <a:p>
            <a:pPr marL="0" lvl="1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1200"/>
              </a:spcAft>
              <a:buFont typeface="Arial" panose="020B0604020202020204" pitchFamily="34" charset="0"/>
              <a:buNone/>
            </a:pPr>
            <a:r>
              <a:rPr lang="en-US"/>
              <a:t>Second level</a:t>
            </a:r>
          </a:p>
        </p:txBody>
      </p:sp>
      <p:sp>
        <p:nvSpPr>
          <p:cNvPr id="9" name="Picture Placeholder 14">
            <a:extLst>
              <a:ext uri="{FF2B5EF4-FFF2-40B4-BE49-F238E27FC236}">
                <a16:creationId xmlns:a16="http://schemas.microsoft.com/office/drawing/2014/main" id="{BF7E05F9-3B71-A92F-C27D-3EA7295545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160294" y="1431438"/>
            <a:ext cx="2657075" cy="1938825"/>
          </a:xfrm>
          <a:solidFill>
            <a:schemeClr val="bg2"/>
          </a:solidFill>
        </p:spPr>
        <p:txBody>
          <a:bodyPr tIns="731520"/>
          <a:lstStyle>
            <a:lvl1pPr algn="ctr"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FCDEC8E4-3556-9DFF-F8E0-3E599203F394}"/>
              </a:ext>
            </a:extLst>
          </p:cNvPr>
          <p:cNvSpPr>
            <a:spLocks noGrp="1"/>
          </p:cNvSpPr>
          <p:nvPr>
            <p:ph idx="16"/>
          </p:nvPr>
        </p:nvSpPr>
        <p:spPr>
          <a:xfrm>
            <a:off x="9037638" y="1421451"/>
            <a:ext cx="2514283" cy="1938812"/>
          </a:xfrm>
        </p:spPr>
        <p:txBody>
          <a:bodyPr/>
          <a:lstStyle>
            <a:lvl1pPr>
              <a:spcAft>
                <a:spcPts val="1200"/>
              </a:spcAft>
              <a:defRPr lang="en-US" sz="15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>
              <a:defRPr sz="1200">
                <a:latin typeface="+mj-lt"/>
              </a:defRPr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1200"/>
              </a:spcAft>
              <a:buFont typeface="Arial" panose="020B0604020202020204" pitchFamily="34" charset="0"/>
              <a:buNone/>
            </a:pPr>
            <a:r>
              <a:rPr lang="en-US"/>
              <a:t>Click to edit Master text styles</a:t>
            </a:r>
          </a:p>
          <a:p>
            <a:pPr marL="0" lvl="1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1200"/>
              </a:spcAft>
              <a:buFont typeface="Arial" panose="020B0604020202020204" pitchFamily="34" charset="0"/>
              <a:buNone/>
            </a:pPr>
            <a:r>
              <a:rPr lang="en-US"/>
              <a:t>Second level</a:t>
            </a:r>
          </a:p>
        </p:txBody>
      </p:sp>
      <p:sp>
        <p:nvSpPr>
          <p:cNvPr id="10" name="Picture Placeholder 14">
            <a:extLst>
              <a:ext uri="{FF2B5EF4-FFF2-40B4-BE49-F238E27FC236}">
                <a16:creationId xmlns:a16="http://schemas.microsoft.com/office/drawing/2014/main" id="{5436620D-30A8-EA32-EBA9-0FB0D98A3A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160294" y="3486944"/>
            <a:ext cx="2657075" cy="1938825"/>
          </a:xfrm>
          <a:solidFill>
            <a:schemeClr val="bg2"/>
          </a:solidFill>
        </p:spPr>
        <p:txBody>
          <a:bodyPr tIns="731520"/>
          <a:lstStyle>
            <a:lvl1pPr algn="ctr"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08EEADAB-1623-2FF8-2487-6AA4F7EC3587}"/>
              </a:ext>
            </a:extLst>
          </p:cNvPr>
          <p:cNvSpPr>
            <a:spLocks noGrp="1"/>
          </p:cNvSpPr>
          <p:nvPr>
            <p:ph idx="17"/>
          </p:nvPr>
        </p:nvSpPr>
        <p:spPr>
          <a:xfrm>
            <a:off x="9037638" y="3486944"/>
            <a:ext cx="2514283" cy="1938812"/>
          </a:xfrm>
        </p:spPr>
        <p:txBody>
          <a:bodyPr/>
          <a:lstStyle>
            <a:lvl1pPr>
              <a:spcAft>
                <a:spcPts val="1200"/>
              </a:spcAft>
              <a:defRPr lang="en-US" sz="15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>
              <a:defRPr sz="1200">
                <a:latin typeface="+mj-lt"/>
              </a:defRPr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1200"/>
              </a:spcAft>
              <a:buFont typeface="Arial" panose="020B0604020202020204" pitchFamily="34" charset="0"/>
              <a:buNone/>
            </a:pPr>
            <a:r>
              <a:rPr lang="en-US"/>
              <a:t>Click to edit Master text styles</a:t>
            </a:r>
          </a:p>
          <a:p>
            <a:pPr marL="0" lvl="1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1200"/>
              </a:spcAft>
              <a:buFont typeface="Arial" panose="020B0604020202020204" pitchFamily="34" charset="0"/>
              <a:buNone/>
            </a:pPr>
            <a:r>
              <a:rPr lang="en-US"/>
              <a:t>Second level</a:t>
            </a:r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91E3B5C0-2252-2AC3-B6AC-A233A36FBD7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66800" y="6497441"/>
            <a:ext cx="8814816" cy="161583"/>
          </a:xfrm>
          <a:prstGeom prst="rect">
            <a:avLst/>
          </a:prstGeom>
        </p:spPr>
        <p:txBody>
          <a:bodyPr vert="horz" wrap="square" lIns="0" tIns="0" rIns="0" bIns="0" rtlCol="0" anchor="b" anchorCtr="0">
            <a:spAutoFit/>
          </a:bodyPr>
          <a:lstStyle>
            <a:lvl1pPr algn="l">
              <a:defRPr sz="1050" b="0">
                <a:solidFill>
                  <a:sysClr val="windowText" lastClr="000000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 dirty="0"/>
              <a:t>Presentation Title   |   Section Title</a:t>
            </a:r>
          </a:p>
        </p:txBody>
      </p:sp>
      <p:sp>
        <p:nvSpPr>
          <p:cNvPr id="5" name="Slide Number Placeholder 13">
            <a:extLst>
              <a:ext uri="{FF2B5EF4-FFF2-40B4-BE49-F238E27FC236}">
                <a16:creationId xmlns:a16="http://schemas.microsoft.com/office/drawing/2014/main" id="{3634351F-B70F-FAD9-F7BB-519E4552F59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03818" y="6501384"/>
            <a:ext cx="298209" cy="161583"/>
          </a:xfrm>
          <a:prstGeom prst="rect">
            <a:avLst/>
          </a:prstGeom>
        </p:spPr>
        <p:txBody>
          <a:bodyPr vert="horz" wrap="square" lIns="0" tIns="0" rIns="0" bIns="0" rtlCol="0" anchor="b" anchorCtr="0">
            <a:spAutoFit/>
          </a:bodyPr>
          <a:lstStyle>
            <a:lvl1pPr algn="r">
              <a:defRPr sz="1050">
                <a:solidFill>
                  <a:schemeClr val="tx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fld id="{3E6AC032-1535-134B-A583-D5E1DDD0D16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046777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281D6954-23FD-DBC4-8238-AE64FBE579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7667" y="402336"/>
            <a:ext cx="5645946" cy="91528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E87E41F5-DD37-DB45-FC81-6078FAA357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0050" y="1946275"/>
            <a:ext cx="3280410" cy="3992563"/>
          </a:xfrm>
        </p:spPr>
        <p:txBody>
          <a:bodyPr tIns="18288"/>
          <a:lstStyle>
            <a:lvl1pPr>
              <a:lnSpc>
                <a:spcPct val="100000"/>
              </a:lnSpc>
              <a:spcAft>
                <a:spcPts val="1300"/>
              </a:spcAft>
              <a:defRPr sz="15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5DB5F46A-D65E-8319-07D3-423E64224A7D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4242435" y="1946275"/>
            <a:ext cx="3280410" cy="3992563"/>
          </a:xfrm>
        </p:spPr>
        <p:txBody>
          <a:bodyPr tIns="18288"/>
          <a:lstStyle>
            <a:lvl1pPr>
              <a:lnSpc>
                <a:spcPct val="100000"/>
              </a:lnSpc>
              <a:spcAft>
                <a:spcPts val="1300"/>
              </a:spcAft>
              <a:defRPr sz="15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7F220BC4-6918-5D08-690A-5DF19E0F6966}"/>
              </a:ext>
            </a:extLst>
          </p:cNvPr>
          <p:cNvSpPr>
            <a:spLocks noGrp="1"/>
          </p:cNvSpPr>
          <p:nvPr>
            <p:ph idx="11"/>
          </p:nvPr>
        </p:nvSpPr>
        <p:spPr>
          <a:xfrm>
            <a:off x="8084820" y="1946275"/>
            <a:ext cx="3280410" cy="3992563"/>
          </a:xfrm>
        </p:spPr>
        <p:txBody>
          <a:bodyPr tIns="18288"/>
          <a:lstStyle>
            <a:lvl1pPr>
              <a:lnSpc>
                <a:spcPct val="100000"/>
              </a:lnSpc>
              <a:spcAft>
                <a:spcPts val="1300"/>
              </a:spcAft>
              <a:defRPr sz="15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CB190286-B276-0735-9C4A-0DC61C6219D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66800" y="6497441"/>
            <a:ext cx="8814816" cy="161583"/>
          </a:xfrm>
          <a:prstGeom prst="rect">
            <a:avLst/>
          </a:prstGeom>
        </p:spPr>
        <p:txBody>
          <a:bodyPr vert="horz" wrap="square" lIns="0" tIns="0" rIns="0" bIns="0" rtlCol="0" anchor="b" anchorCtr="0">
            <a:spAutoFit/>
          </a:bodyPr>
          <a:lstStyle>
            <a:lvl1pPr algn="l">
              <a:defRPr sz="1050" b="0">
                <a:solidFill>
                  <a:sysClr val="windowText" lastClr="000000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 dirty="0"/>
              <a:t>Presentation Title   |   Section Title</a:t>
            </a:r>
          </a:p>
        </p:txBody>
      </p:sp>
      <p:sp>
        <p:nvSpPr>
          <p:cNvPr id="6" name="Slide Number Placeholder 13">
            <a:extLst>
              <a:ext uri="{FF2B5EF4-FFF2-40B4-BE49-F238E27FC236}">
                <a16:creationId xmlns:a16="http://schemas.microsoft.com/office/drawing/2014/main" id="{DB73B279-0425-58C9-A443-09B373446F8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03818" y="6501384"/>
            <a:ext cx="298209" cy="161583"/>
          </a:xfrm>
          <a:prstGeom prst="rect">
            <a:avLst/>
          </a:prstGeom>
        </p:spPr>
        <p:txBody>
          <a:bodyPr vert="horz" wrap="square" lIns="0" tIns="0" rIns="0" bIns="0" rtlCol="0" anchor="b" anchorCtr="0">
            <a:spAutoFit/>
          </a:bodyPr>
          <a:lstStyle>
            <a:lvl1pPr algn="r">
              <a:defRPr sz="1050">
                <a:solidFill>
                  <a:schemeClr val="tx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fld id="{3E6AC032-1535-134B-A583-D5E1DDD0D16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183923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Placeholder 1">
            <a:extLst>
              <a:ext uri="{FF2B5EF4-FFF2-40B4-BE49-F238E27FC236}">
                <a16:creationId xmlns:a16="http://schemas.microsoft.com/office/drawing/2014/main" id="{69EA8B36-F386-C764-DAD6-33D7736D9E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7667" y="402336"/>
            <a:ext cx="5645946" cy="91528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E87E41F5-DD37-DB45-FC81-6078FAA357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0050" y="1946275"/>
            <a:ext cx="3280410" cy="3992563"/>
          </a:xfrm>
        </p:spPr>
        <p:txBody>
          <a:bodyPr/>
          <a:lstStyle>
            <a:lvl1pPr>
              <a:lnSpc>
                <a:spcPct val="100000"/>
              </a:lnSpc>
              <a:spcBef>
                <a:spcPts val="0"/>
              </a:spcBef>
              <a:spcAft>
                <a:spcPts val="1300"/>
              </a:spcAft>
              <a:defRPr sz="2000" b="1">
                <a:latin typeface="+mn-lt"/>
              </a:defRPr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5DB5F46A-D65E-8319-07D3-423E64224A7D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4242435" y="1946275"/>
            <a:ext cx="3280410" cy="3992563"/>
          </a:xfrm>
        </p:spPr>
        <p:txBody>
          <a:bodyPr tIns="18288"/>
          <a:lstStyle>
            <a:lvl1pPr>
              <a:lnSpc>
                <a:spcPct val="100000"/>
              </a:lnSpc>
              <a:spcAft>
                <a:spcPts val="1300"/>
              </a:spcAft>
              <a:defRPr sz="15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7F220BC4-6918-5D08-690A-5DF19E0F6966}"/>
              </a:ext>
            </a:extLst>
          </p:cNvPr>
          <p:cNvSpPr>
            <a:spLocks noGrp="1"/>
          </p:cNvSpPr>
          <p:nvPr>
            <p:ph idx="11"/>
          </p:nvPr>
        </p:nvSpPr>
        <p:spPr>
          <a:xfrm>
            <a:off x="8084820" y="1946275"/>
            <a:ext cx="3280410" cy="3992563"/>
          </a:xfrm>
        </p:spPr>
        <p:txBody>
          <a:bodyPr tIns="18288"/>
          <a:lstStyle>
            <a:lvl1pPr>
              <a:lnSpc>
                <a:spcPct val="100000"/>
              </a:lnSpc>
              <a:spcAft>
                <a:spcPts val="1300"/>
              </a:spcAft>
              <a:defRPr sz="15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BE946374-FA30-CA90-8DA8-4D3D9C8D955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66800" y="6497441"/>
            <a:ext cx="8814816" cy="161583"/>
          </a:xfrm>
          <a:prstGeom prst="rect">
            <a:avLst/>
          </a:prstGeom>
        </p:spPr>
        <p:txBody>
          <a:bodyPr vert="horz" wrap="square" lIns="0" tIns="0" rIns="0" bIns="0" rtlCol="0" anchor="b" anchorCtr="0">
            <a:spAutoFit/>
          </a:bodyPr>
          <a:lstStyle>
            <a:lvl1pPr algn="l">
              <a:defRPr sz="1050" b="0">
                <a:solidFill>
                  <a:sysClr val="windowText" lastClr="000000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 dirty="0"/>
              <a:t>Presentation Title   |   Section Title</a:t>
            </a:r>
          </a:p>
        </p:txBody>
      </p:sp>
      <p:sp>
        <p:nvSpPr>
          <p:cNvPr id="7" name="Slide Number Placeholder 13">
            <a:extLst>
              <a:ext uri="{FF2B5EF4-FFF2-40B4-BE49-F238E27FC236}">
                <a16:creationId xmlns:a16="http://schemas.microsoft.com/office/drawing/2014/main" id="{B7BD091D-1A71-D98C-9FBE-055914E8949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03818" y="6501384"/>
            <a:ext cx="298209" cy="161583"/>
          </a:xfrm>
          <a:prstGeom prst="rect">
            <a:avLst/>
          </a:prstGeom>
        </p:spPr>
        <p:txBody>
          <a:bodyPr vert="horz" wrap="square" lIns="0" tIns="0" rIns="0" bIns="0" rtlCol="0" anchor="b" anchorCtr="0">
            <a:spAutoFit/>
          </a:bodyPr>
          <a:lstStyle>
            <a:lvl1pPr algn="r">
              <a:defRPr sz="1050">
                <a:solidFill>
                  <a:schemeClr val="tx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fld id="{3E6AC032-1535-134B-A583-D5E1DDD0D16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937094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 and 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281D6954-23FD-DBC4-8238-AE64FBE579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7667" y="402336"/>
            <a:ext cx="5645946" cy="91528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Chart Placeholder 5">
            <a:extLst>
              <a:ext uri="{FF2B5EF4-FFF2-40B4-BE49-F238E27FC236}">
                <a16:creationId xmlns:a16="http://schemas.microsoft.com/office/drawing/2014/main" id="{73FDB890-3693-B329-5A7C-C65A3B124F7E}"/>
              </a:ext>
            </a:extLst>
          </p:cNvPr>
          <p:cNvSpPr>
            <a:spLocks noGrp="1"/>
          </p:cNvSpPr>
          <p:nvPr>
            <p:ph type="chart" sz="quarter" idx="12"/>
          </p:nvPr>
        </p:nvSpPr>
        <p:spPr>
          <a:xfrm>
            <a:off x="410808" y="1439508"/>
            <a:ext cx="5237163" cy="4510088"/>
          </a:xfrm>
        </p:spPr>
        <p:txBody>
          <a:bodyPr/>
          <a:lstStyle/>
          <a:p>
            <a:r>
              <a:rPr lang="en-US"/>
              <a:t>Click icon to add chart</a:t>
            </a:r>
            <a:endParaRPr lang="en-US" dirty="0"/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5DB5F46A-D65E-8319-07D3-423E64224A7D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6168671" y="2468208"/>
            <a:ext cx="2754667" cy="3481388"/>
          </a:xfrm>
        </p:spPr>
        <p:txBody>
          <a:bodyPr/>
          <a:lstStyle>
            <a:lvl1pPr>
              <a:lnSpc>
                <a:spcPct val="100000"/>
              </a:lnSpc>
              <a:spcAft>
                <a:spcPts val="1300"/>
              </a:spcAft>
              <a:defRPr sz="15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7F220BC4-6918-5D08-690A-5DF19E0F6966}"/>
              </a:ext>
            </a:extLst>
          </p:cNvPr>
          <p:cNvSpPr>
            <a:spLocks noGrp="1"/>
          </p:cNvSpPr>
          <p:nvPr>
            <p:ph idx="11"/>
          </p:nvPr>
        </p:nvSpPr>
        <p:spPr>
          <a:xfrm>
            <a:off x="9048041" y="2468208"/>
            <a:ext cx="2754667" cy="3481388"/>
          </a:xfrm>
        </p:spPr>
        <p:txBody>
          <a:bodyPr/>
          <a:lstStyle>
            <a:lvl1pPr>
              <a:lnSpc>
                <a:spcPct val="100000"/>
              </a:lnSpc>
              <a:spcAft>
                <a:spcPts val="1300"/>
              </a:spcAft>
              <a:defRPr sz="15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79626A07-2517-5726-4FDD-0AC9D929909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66800" y="6497441"/>
            <a:ext cx="8814816" cy="161583"/>
          </a:xfrm>
          <a:prstGeom prst="rect">
            <a:avLst/>
          </a:prstGeom>
        </p:spPr>
        <p:txBody>
          <a:bodyPr vert="horz" wrap="square" lIns="0" tIns="0" rIns="0" bIns="0" rtlCol="0" anchor="b" anchorCtr="0">
            <a:spAutoFit/>
          </a:bodyPr>
          <a:lstStyle>
            <a:lvl1pPr algn="l">
              <a:defRPr sz="1050" b="0">
                <a:solidFill>
                  <a:sysClr val="windowText" lastClr="000000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 dirty="0"/>
              <a:t>Presentation Title   |   Section Title</a:t>
            </a:r>
          </a:p>
        </p:txBody>
      </p:sp>
      <p:sp>
        <p:nvSpPr>
          <p:cNvPr id="5" name="Slide Number Placeholder 13">
            <a:extLst>
              <a:ext uri="{FF2B5EF4-FFF2-40B4-BE49-F238E27FC236}">
                <a16:creationId xmlns:a16="http://schemas.microsoft.com/office/drawing/2014/main" id="{06046AFA-0660-1D2A-C174-4EABDBEAAA0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03818" y="6501384"/>
            <a:ext cx="298209" cy="161583"/>
          </a:xfrm>
          <a:prstGeom prst="rect">
            <a:avLst/>
          </a:prstGeom>
        </p:spPr>
        <p:txBody>
          <a:bodyPr vert="horz" wrap="square" lIns="0" tIns="0" rIns="0" bIns="0" rtlCol="0" anchor="b" anchorCtr="0">
            <a:spAutoFit/>
          </a:bodyPr>
          <a:lstStyle>
            <a:lvl1pPr algn="r">
              <a:defRPr sz="1050">
                <a:solidFill>
                  <a:schemeClr val="tx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fld id="{3E6AC032-1535-134B-A583-D5E1DDD0D16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988366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ta and 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281D6954-23FD-DBC4-8238-AE64FBE579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7667" y="402336"/>
            <a:ext cx="5645946" cy="91528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9D560317-BC9E-E5E9-EC4B-BE83B3CA1553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407670" y="1949410"/>
            <a:ext cx="3280410" cy="1535153"/>
          </a:xfrm>
        </p:spPr>
        <p:txBody>
          <a:bodyPr wrap="square">
            <a:noAutofit/>
          </a:bodyPr>
          <a:lstStyle>
            <a:lvl1pPr marL="0" indent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  <a:defRPr sz="15000" b="0" kern="100" spc="-50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 dirty="0"/>
              <a:t>0</a:t>
            </a:r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E87E41F5-DD37-DB45-FC81-6078FAA357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0050" y="3614568"/>
            <a:ext cx="3280410" cy="2270480"/>
          </a:xfrm>
        </p:spPr>
        <p:txBody>
          <a:bodyPr/>
          <a:lstStyle>
            <a:lvl1pPr>
              <a:lnSpc>
                <a:spcPct val="100000"/>
              </a:lnSpc>
              <a:spcAft>
                <a:spcPts val="1000"/>
              </a:spcAft>
              <a:defRPr sz="1800" b="1">
                <a:latin typeface="+mn-lt"/>
              </a:defRPr>
            </a:lvl1pPr>
            <a:lvl2pPr>
              <a:lnSpc>
                <a:spcPct val="100000"/>
              </a:lnSpc>
              <a:spcBef>
                <a:spcPts val="0"/>
              </a:spcBef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5DB5F46A-D65E-8319-07D3-423E64224A7D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4242435" y="1957033"/>
            <a:ext cx="3280410" cy="3992563"/>
          </a:xfrm>
        </p:spPr>
        <p:txBody>
          <a:bodyPr/>
          <a:lstStyle>
            <a:lvl1pPr>
              <a:lnSpc>
                <a:spcPct val="100000"/>
              </a:lnSpc>
              <a:spcAft>
                <a:spcPts val="1300"/>
              </a:spcAft>
              <a:defRPr sz="15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7F220BC4-6918-5D08-690A-5DF19E0F6966}"/>
              </a:ext>
            </a:extLst>
          </p:cNvPr>
          <p:cNvSpPr>
            <a:spLocks noGrp="1"/>
          </p:cNvSpPr>
          <p:nvPr>
            <p:ph idx="11"/>
          </p:nvPr>
        </p:nvSpPr>
        <p:spPr>
          <a:xfrm>
            <a:off x="8084820" y="1957033"/>
            <a:ext cx="3280410" cy="3992563"/>
          </a:xfrm>
        </p:spPr>
        <p:txBody>
          <a:bodyPr/>
          <a:lstStyle>
            <a:lvl1pPr>
              <a:lnSpc>
                <a:spcPct val="100000"/>
              </a:lnSpc>
              <a:spcAft>
                <a:spcPts val="1300"/>
              </a:spcAft>
              <a:defRPr sz="15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6955500F-3808-9CA2-1F44-A6416457143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66800" y="6497441"/>
            <a:ext cx="8814816" cy="161583"/>
          </a:xfrm>
          <a:prstGeom prst="rect">
            <a:avLst/>
          </a:prstGeom>
        </p:spPr>
        <p:txBody>
          <a:bodyPr vert="horz" wrap="square" lIns="0" tIns="0" rIns="0" bIns="0" rtlCol="0" anchor="b" anchorCtr="0">
            <a:spAutoFit/>
          </a:bodyPr>
          <a:lstStyle>
            <a:lvl1pPr algn="l">
              <a:defRPr sz="1050" b="0">
                <a:solidFill>
                  <a:sysClr val="windowText" lastClr="000000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 dirty="0"/>
              <a:t>Presentation Title   |   Section Title</a:t>
            </a:r>
          </a:p>
        </p:txBody>
      </p:sp>
      <p:sp>
        <p:nvSpPr>
          <p:cNvPr id="6" name="Slide Number Placeholder 13">
            <a:extLst>
              <a:ext uri="{FF2B5EF4-FFF2-40B4-BE49-F238E27FC236}">
                <a16:creationId xmlns:a16="http://schemas.microsoft.com/office/drawing/2014/main" id="{E6F2E23D-BB9F-B34F-EC85-66F73AA738E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03818" y="6501384"/>
            <a:ext cx="298209" cy="161583"/>
          </a:xfrm>
          <a:prstGeom prst="rect">
            <a:avLst/>
          </a:prstGeom>
        </p:spPr>
        <p:txBody>
          <a:bodyPr vert="horz" wrap="square" lIns="0" tIns="0" rIns="0" bIns="0" rtlCol="0" anchor="b" anchorCtr="0">
            <a:spAutoFit/>
          </a:bodyPr>
          <a:lstStyle>
            <a:lvl1pPr algn="r">
              <a:defRPr sz="1050">
                <a:solidFill>
                  <a:schemeClr val="tx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fld id="{3E6AC032-1535-134B-A583-D5E1DDD0D16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157744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ta and Four Sta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281D6954-23FD-DBC4-8238-AE64FBE579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7667" y="402336"/>
            <a:ext cx="5645946" cy="91528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9D560317-BC9E-E5E9-EC4B-BE83B3CA1553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407670" y="1949410"/>
            <a:ext cx="3280410" cy="1535153"/>
          </a:xfrm>
        </p:spPr>
        <p:txBody>
          <a:bodyPr wrap="square">
            <a:noAutofit/>
          </a:bodyPr>
          <a:lstStyle>
            <a:lvl1pPr marL="0" indent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  <a:defRPr sz="15000" b="0" kern="100" spc="-50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 dirty="0"/>
              <a:t>0</a:t>
            </a:r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E87E41F5-DD37-DB45-FC81-6078FAA357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0050" y="3614568"/>
            <a:ext cx="3280410" cy="2270480"/>
          </a:xfrm>
        </p:spPr>
        <p:txBody>
          <a:bodyPr/>
          <a:lstStyle>
            <a:lvl1pPr>
              <a:lnSpc>
                <a:spcPct val="100000"/>
              </a:lnSpc>
              <a:spcAft>
                <a:spcPts val="0"/>
              </a:spcAft>
              <a:defRPr sz="1800" b="1">
                <a:latin typeface="+mn-lt"/>
              </a:defRPr>
            </a:lvl1pPr>
            <a:lvl2pPr>
              <a:spcBef>
                <a:spcPts val="600"/>
              </a:spcBef>
              <a:defRPr sz="14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5DB5F46A-D65E-8319-07D3-423E64224A7D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4242435" y="1957034"/>
            <a:ext cx="3280410" cy="1527529"/>
          </a:xfrm>
        </p:spPr>
        <p:txBody>
          <a:bodyPr/>
          <a:lstStyle>
            <a:lvl1pPr>
              <a:lnSpc>
                <a:spcPct val="100000"/>
              </a:lnSpc>
              <a:spcAft>
                <a:spcPts val="1300"/>
              </a:spcAft>
              <a:defRPr sz="1500"/>
            </a:lvl1pPr>
            <a:lvl2pPr>
              <a:lnSpc>
                <a:spcPct val="100000"/>
              </a:lnSpc>
              <a:spcBef>
                <a:spcPts val="0"/>
              </a:spcBef>
              <a:defRPr sz="4500">
                <a:latin typeface="+mn-lt"/>
              </a:defRPr>
            </a:lvl2pPr>
            <a:lvl3pPr marL="0" indent="0">
              <a:spcBef>
                <a:spcPts val="100"/>
              </a:spcBef>
              <a:buNone/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148E7DA0-330F-0EFA-F5EA-9B8D8ADDB8B0}"/>
              </a:ext>
            </a:extLst>
          </p:cNvPr>
          <p:cNvSpPr>
            <a:spLocks noGrp="1"/>
          </p:cNvSpPr>
          <p:nvPr>
            <p:ph idx="16"/>
          </p:nvPr>
        </p:nvSpPr>
        <p:spPr>
          <a:xfrm>
            <a:off x="8087958" y="1957034"/>
            <a:ext cx="3280410" cy="1527529"/>
          </a:xfrm>
        </p:spPr>
        <p:txBody>
          <a:bodyPr/>
          <a:lstStyle>
            <a:lvl1pPr>
              <a:lnSpc>
                <a:spcPct val="100000"/>
              </a:lnSpc>
              <a:spcAft>
                <a:spcPts val="1300"/>
              </a:spcAft>
              <a:defRPr sz="1500"/>
            </a:lvl1pPr>
            <a:lvl2pPr>
              <a:lnSpc>
                <a:spcPct val="100000"/>
              </a:lnSpc>
              <a:spcBef>
                <a:spcPts val="0"/>
              </a:spcBef>
              <a:defRPr sz="4500">
                <a:latin typeface="+mn-lt"/>
              </a:defRPr>
            </a:lvl2pPr>
            <a:lvl3pPr marL="0" indent="0">
              <a:spcBef>
                <a:spcPts val="100"/>
              </a:spcBef>
              <a:buNone/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1F934F8D-EEE5-A5C7-4F51-62B220EA007B}"/>
              </a:ext>
            </a:extLst>
          </p:cNvPr>
          <p:cNvSpPr>
            <a:spLocks noGrp="1"/>
          </p:cNvSpPr>
          <p:nvPr>
            <p:ph idx="17" hasCustomPrompt="1"/>
          </p:nvPr>
        </p:nvSpPr>
        <p:spPr>
          <a:xfrm>
            <a:off x="4242435" y="3727982"/>
            <a:ext cx="3280410" cy="1527529"/>
          </a:xfrm>
        </p:spPr>
        <p:txBody>
          <a:bodyPr/>
          <a:lstStyle>
            <a:lvl1pPr>
              <a:lnSpc>
                <a:spcPct val="100000"/>
              </a:lnSpc>
              <a:spcAft>
                <a:spcPts val="0"/>
              </a:spcAft>
              <a:defRPr sz="4500" b="0"/>
            </a:lvl1pPr>
            <a:lvl2pPr>
              <a:lnSpc>
                <a:spcPct val="100000"/>
              </a:lnSpc>
              <a:spcBef>
                <a:spcPts val="0"/>
              </a:spcBef>
              <a:defRPr sz="1200"/>
            </a:lvl2pPr>
            <a:lvl3pPr marL="0" indent="0">
              <a:spcBef>
                <a:spcPts val="100"/>
              </a:spcBef>
              <a:buNone/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96F4A050-73C7-4EF8-22E1-17E2117180F0}"/>
              </a:ext>
            </a:extLst>
          </p:cNvPr>
          <p:cNvSpPr>
            <a:spLocks noGrp="1"/>
          </p:cNvSpPr>
          <p:nvPr>
            <p:ph idx="18" hasCustomPrompt="1"/>
          </p:nvPr>
        </p:nvSpPr>
        <p:spPr>
          <a:xfrm>
            <a:off x="8087958" y="3727982"/>
            <a:ext cx="3280410" cy="1527529"/>
          </a:xfrm>
        </p:spPr>
        <p:txBody>
          <a:bodyPr/>
          <a:lstStyle>
            <a:lvl1pPr>
              <a:lnSpc>
                <a:spcPct val="100000"/>
              </a:lnSpc>
              <a:spcAft>
                <a:spcPts val="0"/>
              </a:spcAft>
              <a:defRPr sz="4500" b="0"/>
            </a:lvl1pPr>
            <a:lvl2pPr>
              <a:lnSpc>
                <a:spcPct val="100000"/>
              </a:lnSpc>
              <a:spcBef>
                <a:spcPts val="0"/>
              </a:spcBef>
              <a:defRPr sz="1200"/>
            </a:lvl2pPr>
            <a:lvl3pPr marL="0" indent="0">
              <a:spcBef>
                <a:spcPts val="100"/>
              </a:spcBef>
              <a:buNone/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3279AEC2-3D38-AA3C-D9ED-F56066F0252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66800" y="6497441"/>
            <a:ext cx="8814816" cy="161583"/>
          </a:xfrm>
          <a:prstGeom prst="rect">
            <a:avLst/>
          </a:prstGeom>
        </p:spPr>
        <p:txBody>
          <a:bodyPr vert="horz" wrap="square" lIns="0" tIns="0" rIns="0" bIns="0" rtlCol="0" anchor="b" anchorCtr="0">
            <a:spAutoFit/>
          </a:bodyPr>
          <a:lstStyle>
            <a:lvl1pPr algn="l">
              <a:defRPr sz="1050" b="0">
                <a:solidFill>
                  <a:sysClr val="windowText" lastClr="000000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 dirty="0"/>
              <a:t>Presentation Title   |   Section Title</a:t>
            </a:r>
          </a:p>
        </p:txBody>
      </p:sp>
      <p:sp>
        <p:nvSpPr>
          <p:cNvPr id="6" name="Slide Number Placeholder 13">
            <a:extLst>
              <a:ext uri="{FF2B5EF4-FFF2-40B4-BE49-F238E27FC236}">
                <a16:creationId xmlns:a16="http://schemas.microsoft.com/office/drawing/2014/main" id="{1F2E443D-FB19-EC91-F034-92383A4D9EA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03818" y="6501384"/>
            <a:ext cx="298209" cy="161583"/>
          </a:xfrm>
          <a:prstGeom prst="rect">
            <a:avLst/>
          </a:prstGeom>
        </p:spPr>
        <p:txBody>
          <a:bodyPr vert="horz" wrap="square" lIns="0" tIns="0" rIns="0" bIns="0" rtlCol="0" anchor="b" anchorCtr="0">
            <a:spAutoFit/>
          </a:bodyPr>
          <a:lstStyle>
            <a:lvl1pPr algn="r">
              <a:defRPr sz="1050">
                <a:solidFill>
                  <a:schemeClr val="tx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fld id="{3E6AC032-1535-134B-A583-D5E1DDD0D16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585229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 Two Small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Placeholder 1">
            <a:extLst>
              <a:ext uri="{FF2B5EF4-FFF2-40B4-BE49-F238E27FC236}">
                <a16:creationId xmlns:a16="http://schemas.microsoft.com/office/drawing/2014/main" id="{9CDDF52B-DBF3-6EA5-316F-86B168D5B3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7667" y="402336"/>
            <a:ext cx="5645946" cy="91528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E87E41F5-DD37-DB45-FC81-6078FAA357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0050" y="1440338"/>
            <a:ext cx="3448050" cy="4498500"/>
          </a:xfrm>
        </p:spPr>
        <p:txBody>
          <a:bodyPr/>
          <a:lstStyle>
            <a:lvl1pPr>
              <a:lnSpc>
                <a:spcPct val="100000"/>
              </a:lnSpc>
              <a:spcBef>
                <a:spcPts val="0"/>
              </a:spcBef>
              <a:spcAft>
                <a:spcPts val="1300"/>
              </a:spcAft>
              <a:defRPr sz="2000" b="1">
                <a:latin typeface="+mn-lt"/>
              </a:defRPr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5DB5F46A-D65E-8319-07D3-423E64224A7D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4242435" y="1440338"/>
            <a:ext cx="3280410" cy="1929924"/>
          </a:xfrm>
        </p:spPr>
        <p:txBody>
          <a:bodyPr tIns="18288"/>
          <a:lstStyle>
            <a:lvl1pPr>
              <a:lnSpc>
                <a:spcPct val="100000"/>
              </a:lnSpc>
              <a:spcAft>
                <a:spcPts val="1300"/>
              </a:spcAft>
              <a:defRPr sz="15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Picture Placeholder 14">
            <a:extLst>
              <a:ext uri="{FF2B5EF4-FFF2-40B4-BE49-F238E27FC236}">
                <a16:creationId xmlns:a16="http://schemas.microsoft.com/office/drawing/2014/main" id="{D986D8FF-CF64-064A-9F64-6F1DDA4C97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4242435" y="3689588"/>
            <a:ext cx="3621405" cy="2257189"/>
          </a:xfrm>
          <a:solidFill>
            <a:schemeClr val="bg2"/>
          </a:solidFill>
        </p:spPr>
        <p:txBody>
          <a:bodyPr tIns="731520"/>
          <a:lstStyle>
            <a:lvl1pPr algn="ctr"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7F220BC4-6918-5D08-690A-5DF19E0F6966}"/>
              </a:ext>
            </a:extLst>
          </p:cNvPr>
          <p:cNvSpPr>
            <a:spLocks noGrp="1"/>
          </p:cNvSpPr>
          <p:nvPr>
            <p:ph idx="11"/>
          </p:nvPr>
        </p:nvSpPr>
        <p:spPr>
          <a:xfrm>
            <a:off x="8084820" y="1440339"/>
            <a:ext cx="3280410" cy="1929924"/>
          </a:xfrm>
        </p:spPr>
        <p:txBody>
          <a:bodyPr tIns="18288"/>
          <a:lstStyle>
            <a:lvl1pPr>
              <a:lnSpc>
                <a:spcPct val="100000"/>
              </a:lnSpc>
              <a:spcAft>
                <a:spcPts val="1300"/>
              </a:spcAft>
              <a:defRPr sz="15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Picture Placeholder 14">
            <a:extLst>
              <a:ext uri="{FF2B5EF4-FFF2-40B4-BE49-F238E27FC236}">
                <a16:creationId xmlns:a16="http://schemas.microsoft.com/office/drawing/2014/main" id="{A4F26F45-080E-2E94-7AE8-D48A53D6BB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084820" y="3689588"/>
            <a:ext cx="3621405" cy="2257189"/>
          </a:xfrm>
          <a:solidFill>
            <a:schemeClr val="bg2"/>
          </a:solidFill>
        </p:spPr>
        <p:txBody>
          <a:bodyPr tIns="731520"/>
          <a:lstStyle>
            <a:lvl1pPr algn="ctr"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E67D3849-C8CD-8658-1466-0AC905A329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66800" y="6497441"/>
            <a:ext cx="8814816" cy="161583"/>
          </a:xfrm>
          <a:prstGeom prst="rect">
            <a:avLst/>
          </a:prstGeom>
        </p:spPr>
        <p:txBody>
          <a:bodyPr vert="horz" wrap="square" lIns="0" tIns="0" rIns="0" bIns="0" rtlCol="0" anchor="b" anchorCtr="0">
            <a:spAutoFit/>
          </a:bodyPr>
          <a:lstStyle>
            <a:lvl1pPr algn="l">
              <a:defRPr sz="1050" b="0">
                <a:solidFill>
                  <a:sysClr val="windowText" lastClr="000000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 dirty="0"/>
              <a:t>Presentation Title   |   Section Title</a:t>
            </a:r>
          </a:p>
        </p:txBody>
      </p:sp>
      <p:sp>
        <p:nvSpPr>
          <p:cNvPr id="7" name="Slide Number Placeholder 13">
            <a:extLst>
              <a:ext uri="{FF2B5EF4-FFF2-40B4-BE49-F238E27FC236}">
                <a16:creationId xmlns:a16="http://schemas.microsoft.com/office/drawing/2014/main" id="{45FB2FC1-37EA-E80B-8E2C-5BB79F82C54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03818" y="6501384"/>
            <a:ext cx="298209" cy="161583"/>
          </a:xfrm>
          <a:prstGeom prst="rect">
            <a:avLst/>
          </a:prstGeom>
        </p:spPr>
        <p:txBody>
          <a:bodyPr vert="horz" wrap="square" lIns="0" tIns="0" rIns="0" bIns="0" rtlCol="0" anchor="b" anchorCtr="0">
            <a:spAutoFit/>
          </a:bodyPr>
          <a:lstStyle>
            <a:lvl1pPr algn="r">
              <a:defRPr sz="1050">
                <a:solidFill>
                  <a:schemeClr val="tx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fld id="{3E6AC032-1535-134B-A583-D5E1DDD0D16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859791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Images Thre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Placeholder 1">
            <a:extLst>
              <a:ext uri="{FF2B5EF4-FFF2-40B4-BE49-F238E27FC236}">
                <a16:creationId xmlns:a16="http://schemas.microsoft.com/office/drawing/2014/main" id="{12157443-656C-E355-D086-838984BEEC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7667" y="402336"/>
            <a:ext cx="5645946" cy="90894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Picture Placeholder 14">
            <a:extLst>
              <a:ext uri="{FF2B5EF4-FFF2-40B4-BE49-F238E27FC236}">
                <a16:creationId xmlns:a16="http://schemas.microsoft.com/office/drawing/2014/main" id="{C4FF4641-ED6B-EA6B-E1D6-5913E5D1C4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400050" y="1434783"/>
            <a:ext cx="3621405" cy="2449830"/>
          </a:xfrm>
          <a:solidFill>
            <a:schemeClr val="bg2"/>
          </a:solidFill>
        </p:spPr>
        <p:txBody>
          <a:bodyPr tIns="731520"/>
          <a:lstStyle>
            <a:lvl1pPr algn="ctr"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E87E41F5-DD37-DB45-FC81-6078FAA357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0050" y="4008120"/>
            <a:ext cx="3280410" cy="1930718"/>
          </a:xfrm>
        </p:spPr>
        <p:txBody>
          <a:bodyPr/>
          <a:lstStyle>
            <a:lvl1pPr>
              <a:lnSpc>
                <a:spcPct val="100000"/>
              </a:lnSpc>
              <a:spcAft>
                <a:spcPts val="1300"/>
              </a:spcAft>
              <a:defRPr sz="15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Picture Placeholder 14">
            <a:extLst>
              <a:ext uri="{FF2B5EF4-FFF2-40B4-BE49-F238E27FC236}">
                <a16:creationId xmlns:a16="http://schemas.microsoft.com/office/drawing/2014/main" id="{738BD24F-B7A9-6A5E-4B91-293E35C962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247197" y="1434783"/>
            <a:ext cx="3621405" cy="2449830"/>
          </a:xfrm>
          <a:solidFill>
            <a:schemeClr val="bg2"/>
          </a:solidFill>
        </p:spPr>
        <p:txBody>
          <a:bodyPr tIns="731520"/>
          <a:lstStyle>
            <a:lvl1pPr algn="ctr"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5DB5F46A-D65E-8319-07D3-423E64224A7D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4242435" y="4008120"/>
            <a:ext cx="3280410" cy="1930718"/>
          </a:xfrm>
        </p:spPr>
        <p:txBody>
          <a:bodyPr/>
          <a:lstStyle>
            <a:lvl1pPr>
              <a:lnSpc>
                <a:spcPct val="100000"/>
              </a:lnSpc>
              <a:spcAft>
                <a:spcPts val="1300"/>
              </a:spcAft>
              <a:defRPr sz="15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Picture Placeholder 14">
            <a:extLst>
              <a:ext uri="{FF2B5EF4-FFF2-40B4-BE49-F238E27FC236}">
                <a16:creationId xmlns:a16="http://schemas.microsoft.com/office/drawing/2014/main" id="{3EA62964-C972-788F-A145-641910913B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8084820" y="1434783"/>
            <a:ext cx="3621405" cy="2449830"/>
          </a:xfrm>
          <a:solidFill>
            <a:schemeClr val="bg2"/>
          </a:solidFill>
        </p:spPr>
        <p:txBody>
          <a:bodyPr tIns="731520"/>
          <a:lstStyle>
            <a:lvl1pPr algn="ctr"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7F220BC4-6918-5D08-690A-5DF19E0F6966}"/>
              </a:ext>
            </a:extLst>
          </p:cNvPr>
          <p:cNvSpPr>
            <a:spLocks noGrp="1"/>
          </p:cNvSpPr>
          <p:nvPr>
            <p:ph idx="11"/>
          </p:nvPr>
        </p:nvSpPr>
        <p:spPr>
          <a:xfrm>
            <a:off x="8084820" y="4008120"/>
            <a:ext cx="3280410" cy="1930718"/>
          </a:xfrm>
        </p:spPr>
        <p:txBody>
          <a:bodyPr/>
          <a:lstStyle>
            <a:lvl1pPr>
              <a:lnSpc>
                <a:spcPct val="100000"/>
              </a:lnSpc>
              <a:spcAft>
                <a:spcPts val="1300"/>
              </a:spcAft>
              <a:defRPr sz="15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E6D39F23-E441-3514-2A4F-F9CCA291192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66800" y="6497441"/>
            <a:ext cx="8814816" cy="161583"/>
          </a:xfrm>
          <a:prstGeom prst="rect">
            <a:avLst/>
          </a:prstGeom>
        </p:spPr>
        <p:txBody>
          <a:bodyPr vert="horz" wrap="square" lIns="0" tIns="0" rIns="0" bIns="0" rtlCol="0" anchor="b" anchorCtr="0">
            <a:spAutoFit/>
          </a:bodyPr>
          <a:lstStyle>
            <a:lvl1pPr algn="l">
              <a:defRPr sz="1050" b="0">
                <a:solidFill>
                  <a:sysClr val="windowText" lastClr="000000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 dirty="0"/>
              <a:t>Presentation Title   |   Section Title</a:t>
            </a:r>
          </a:p>
        </p:txBody>
      </p:sp>
      <p:sp>
        <p:nvSpPr>
          <p:cNvPr id="7" name="Slide Number Placeholder 13">
            <a:extLst>
              <a:ext uri="{FF2B5EF4-FFF2-40B4-BE49-F238E27FC236}">
                <a16:creationId xmlns:a16="http://schemas.microsoft.com/office/drawing/2014/main" id="{FE222EB9-6543-2E06-6048-C32D6D58FBC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03818" y="6501384"/>
            <a:ext cx="298209" cy="161583"/>
          </a:xfrm>
          <a:prstGeom prst="rect">
            <a:avLst/>
          </a:prstGeom>
        </p:spPr>
        <p:txBody>
          <a:bodyPr vert="horz" wrap="square" lIns="0" tIns="0" rIns="0" bIns="0" rtlCol="0" anchor="b" anchorCtr="0">
            <a:spAutoFit/>
          </a:bodyPr>
          <a:lstStyle>
            <a:lvl1pPr algn="r">
              <a:defRPr sz="1050">
                <a:solidFill>
                  <a:schemeClr val="tx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fld id="{3E6AC032-1535-134B-A583-D5E1DDD0D16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485024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de TItle Two Images 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Placeholder 1">
            <a:extLst>
              <a:ext uri="{FF2B5EF4-FFF2-40B4-BE49-F238E27FC236}">
                <a16:creationId xmlns:a16="http://schemas.microsoft.com/office/drawing/2014/main" id="{32898A4C-932E-23E9-DC30-A54F1747D7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7667" y="4002723"/>
            <a:ext cx="3389473" cy="1929924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Picture Placeholder 14">
            <a:extLst>
              <a:ext uri="{FF2B5EF4-FFF2-40B4-BE49-F238E27FC236}">
                <a16:creationId xmlns:a16="http://schemas.microsoft.com/office/drawing/2014/main" id="{D986D8FF-CF64-064A-9F64-6F1DDA4C97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4242435" y="410052"/>
            <a:ext cx="3621405" cy="3474561"/>
          </a:xfrm>
          <a:solidFill>
            <a:schemeClr val="bg2"/>
          </a:solidFill>
        </p:spPr>
        <p:txBody>
          <a:bodyPr tIns="731520"/>
          <a:lstStyle>
            <a:lvl1pPr algn="ctr"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5DB5F46A-D65E-8319-07D3-423E64224A7D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4242435" y="4007380"/>
            <a:ext cx="3280410" cy="1939925"/>
          </a:xfrm>
        </p:spPr>
        <p:txBody>
          <a:bodyPr/>
          <a:lstStyle>
            <a:lvl1pPr>
              <a:lnSpc>
                <a:spcPct val="100000"/>
              </a:lnSpc>
              <a:spcAft>
                <a:spcPts val="1300"/>
              </a:spcAft>
              <a:defRPr sz="15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Picture Placeholder 14">
            <a:extLst>
              <a:ext uri="{FF2B5EF4-FFF2-40B4-BE49-F238E27FC236}">
                <a16:creationId xmlns:a16="http://schemas.microsoft.com/office/drawing/2014/main" id="{A4F26F45-080E-2E94-7AE8-D48A53D6BB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084820" y="410052"/>
            <a:ext cx="3621405" cy="3474561"/>
          </a:xfrm>
          <a:solidFill>
            <a:schemeClr val="bg2"/>
          </a:solidFill>
        </p:spPr>
        <p:txBody>
          <a:bodyPr tIns="731520"/>
          <a:lstStyle>
            <a:lvl1pPr algn="ctr"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7F220BC4-6918-5D08-690A-5DF19E0F6966}"/>
              </a:ext>
            </a:extLst>
          </p:cNvPr>
          <p:cNvSpPr>
            <a:spLocks noGrp="1"/>
          </p:cNvSpPr>
          <p:nvPr>
            <p:ph idx="11"/>
          </p:nvPr>
        </p:nvSpPr>
        <p:spPr>
          <a:xfrm>
            <a:off x="8084820" y="4007380"/>
            <a:ext cx="3280410" cy="1939925"/>
          </a:xfrm>
        </p:spPr>
        <p:txBody>
          <a:bodyPr/>
          <a:lstStyle>
            <a:lvl1pPr>
              <a:lnSpc>
                <a:spcPct val="100000"/>
              </a:lnSpc>
              <a:spcAft>
                <a:spcPts val="1300"/>
              </a:spcAft>
              <a:defRPr sz="15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4BD5BA45-6FFD-0692-0F0F-E110F28E680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66800" y="6497441"/>
            <a:ext cx="8814816" cy="161583"/>
          </a:xfrm>
          <a:prstGeom prst="rect">
            <a:avLst/>
          </a:prstGeom>
        </p:spPr>
        <p:txBody>
          <a:bodyPr vert="horz" wrap="square" lIns="0" tIns="0" rIns="0" bIns="0" rtlCol="0" anchor="b" anchorCtr="0">
            <a:spAutoFit/>
          </a:bodyPr>
          <a:lstStyle>
            <a:lvl1pPr algn="l">
              <a:defRPr sz="1050" b="0">
                <a:solidFill>
                  <a:sysClr val="windowText" lastClr="000000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 dirty="0"/>
              <a:t>Presentation Title   |   Section Title</a:t>
            </a:r>
          </a:p>
        </p:txBody>
      </p:sp>
      <p:sp>
        <p:nvSpPr>
          <p:cNvPr id="5" name="Slide Number Placeholder 13">
            <a:extLst>
              <a:ext uri="{FF2B5EF4-FFF2-40B4-BE49-F238E27FC236}">
                <a16:creationId xmlns:a16="http://schemas.microsoft.com/office/drawing/2014/main" id="{6A0EF6EA-3F57-5496-E0F3-4864ED1104A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03818" y="6501384"/>
            <a:ext cx="298209" cy="161583"/>
          </a:xfrm>
          <a:prstGeom prst="rect">
            <a:avLst/>
          </a:prstGeom>
        </p:spPr>
        <p:txBody>
          <a:bodyPr vert="horz" wrap="square" lIns="0" tIns="0" rIns="0" bIns="0" rtlCol="0" anchor="b" anchorCtr="0">
            <a:spAutoFit/>
          </a:bodyPr>
          <a:lstStyle>
            <a:lvl1pPr algn="r">
              <a:defRPr sz="1050">
                <a:solidFill>
                  <a:schemeClr val="tx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fld id="{3E6AC032-1535-134B-A583-D5E1DDD0D16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245056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Placeholder 1">
            <a:extLst>
              <a:ext uri="{FF2B5EF4-FFF2-40B4-BE49-F238E27FC236}">
                <a16:creationId xmlns:a16="http://schemas.microsoft.com/office/drawing/2014/main" id="{663492E0-8524-F0F0-654F-078445BB72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7667" y="402336"/>
            <a:ext cx="5645946" cy="91528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E87E41F5-DD37-DB45-FC81-6078FAA357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7669" y="1946275"/>
            <a:ext cx="2757805" cy="4035425"/>
          </a:xfrm>
        </p:spPr>
        <p:txBody>
          <a:bodyPr rIns="91440"/>
          <a:lstStyle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A5DA3B61-E81A-0B10-D611-AF1F185E4D0A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3289821" y="1946275"/>
            <a:ext cx="2752324" cy="4035425"/>
          </a:xfrm>
        </p:spPr>
        <p:txBody>
          <a:bodyPr rIns="91440"/>
          <a:lstStyle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0BF0C713-EACB-22E0-3AE1-304A75F202F8}"/>
              </a:ext>
            </a:extLst>
          </p:cNvPr>
          <p:cNvSpPr>
            <a:spLocks noGrp="1"/>
          </p:cNvSpPr>
          <p:nvPr>
            <p:ph idx="11"/>
          </p:nvPr>
        </p:nvSpPr>
        <p:spPr>
          <a:xfrm>
            <a:off x="6166511" y="1946275"/>
            <a:ext cx="2749927" cy="4035425"/>
          </a:xfrm>
        </p:spPr>
        <p:txBody>
          <a:bodyPr rIns="91440"/>
          <a:lstStyle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5C2AF188-3D2C-76B0-48DA-0C564B177921}"/>
              </a:ext>
            </a:extLst>
          </p:cNvPr>
          <p:cNvSpPr>
            <a:spLocks noGrp="1"/>
          </p:cNvSpPr>
          <p:nvPr>
            <p:ph idx="12"/>
          </p:nvPr>
        </p:nvSpPr>
        <p:spPr>
          <a:xfrm>
            <a:off x="9048456" y="1946275"/>
            <a:ext cx="2749927" cy="4035425"/>
          </a:xfrm>
        </p:spPr>
        <p:txBody>
          <a:bodyPr rIns="91440"/>
          <a:lstStyle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34BACFA0-1865-CA7A-660A-9F840AA5ED5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66800" y="6497441"/>
            <a:ext cx="8814816" cy="161583"/>
          </a:xfrm>
          <a:prstGeom prst="rect">
            <a:avLst/>
          </a:prstGeom>
        </p:spPr>
        <p:txBody>
          <a:bodyPr vert="horz" wrap="square" lIns="0" tIns="0" rIns="0" bIns="0" rtlCol="0" anchor="b" anchorCtr="0">
            <a:spAutoFit/>
          </a:bodyPr>
          <a:lstStyle>
            <a:lvl1pPr algn="l">
              <a:defRPr sz="1050" b="0">
                <a:solidFill>
                  <a:sysClr val="windowText" lastClr="000000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 dirty="0"/>
              <a:t>Presentation Title   |   Section Title</a:t>
            </a:r>
          </a:p>
        </p:txBody>
      </p:sp>
      <p:sp>
        <p:nvSpPr>
          <p:cNvPr id="9" name="Slide Number Placeholder 13">
            <a:extLst>
              <a:ext uri="{FF2B5EF4-FFF2-40B4-BE49-F238E27FC236}">
                <a16:creationId xmlns:a16="http://schemas.microsoft.com/office/drawing/2014/main" id="{BCCFAC37-C331-299A-576E-FB4D9E873FC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03818" y="6501384"/>
            <a:ext cx="298209" cy="161583"/>
          </a:xfrm>
          <a:prstGeom prst="rect">
            <a:avLst/>
          </a:prstGeom>
        </p:spPr>
        <p:txBody>
          <a:bodyPr vert="horz" wrap="square" lIns="0" tIns="0" rIns="0" bIns="0" rtlCol="0" anchor="b" anchorCtr="0">
            <a:spAutoFit/>
          </a:bodyPr>
          <a:lstStyle>
            <a:lvl1pPr algn="r">
              <a:defRPr sz="1050">
                <a:solidFill>
                  <a:schemeClr val="tx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fld id="{3E6AC032-1535-134B-A583-D5E1DDD0D16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782865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 Infographic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281D6954-23FD-DBC4-8238-AE64FBE579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7667" y="402336"/>
            <a:ext cx="5645946" cy="91528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E87E41F5-DD37-DB45-FC81-6078FAA357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0050" y="3484563"/>
            <a:ext cx="3280410" cy="2454275"/>
          </a:xfrm>
        </p:spPr>
        <p:txBody>
          <a:bodyPr/>
          <a:lstStyle>
            <a:lvl1pPr>
              <a:lnSpc>
                <a:spcPct val="100000"/>
              </a:lnSpc>
              <a:spcAft>
                <a:spcPts val="1300"/>
              </a:spcAft>
              <a:defRPr sz="15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5DB5F46A-D65E-8319-07D3-423E64224A7D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4242435" y="3484563"/>
            <a:ext cx="3280410" cy="2454275"/>
          </a:xfrm>
        </p:spPr>
        <p:txBody>
          <a:bodyPr/>
          <a:lstStyle>
            <a:lvl1pPr>
              <a:lnSpc>
                <a:spcPct val="100000"/>
              </a:lnSpc>
              <a:spcAft>
                <a:spcPts val="1300"/>
              </a:spcAft>
              <a:defRPr sz="15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7F220BC4-6918-5D08-690A-5DF19E0F6966}"/>
              </a:ext>
            </a:extLst>
          </p:cNvPr>
          <p:cNvSpPr>
            <a:spLocks noGrp="1"/>
          </p:cNvSpPr>
          <p:nvPr>
            <p:ph idx="11"/>
          </p:nvPr>
        </p:nvSpPr>
        <p:spPr>
          <a:xfrm>
            <a:off x="8084820" y="3484563"/>
            <a:ext cx="3280410" cy="2454275"/>
          </a:xfrm>
        </p:spPr>
        <p:txBody>
          <a:bodyPr/>
          <a:lstStyle>
            <a:lvl1pPr>
              <a:lnSpc>
                <a:spcPct val="100000"/>
              </a:lnSpc>
              <a:spcAft>
                <a:spcPts val="1300"/>
              </a:spcAft>
              <a:defRPr sz="15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FDAB432F-854F-42B3-F530-13E74D7AAA8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66800" y="6497441"/>
            <a:ext cx="8814816" cy="161583"/>
          </a:xfrm>
          <a:prstGeom prst="rect">
            <a:avLst/>
          </a:prstGeom>
        </p:spPr>
        <p:txBody>
          <a:bodyPr vert="horz" wrap="square" lIns="0" tIns="0" rIns="0" bIns="0" rtlCol="0" anchor="b" anchorCtr="0">
            <a:spAutoFit/>
          </a:bodyPr>
          <a:lstStyle>
            <a:lvl1pPr algn="l">
              <a:defRPr sz="1050" b="0">
                <a:solidFill>
                  <a:sysClr val="windowText" lastClr="000000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 dirty="0"/>
              <a:t>Presentation Title   |   Section Title</a:t>
            </a:r>
          </a:p>
        </p:txBody>
      </p:sp>
      <p:sp>
        <p:nvSpPr>
          <p:cNvPr id="6" name="Slide Number Placeholder 13">
            <a:extLst>
              <a:ext uri="{FF2B5EF4-FFF2-40B4-BE49-F238E27FC236}">
                <a16:creationId xmlns:a16="http://schemas.microsoft.com/office/drawing/2014/main" id="{3B9F6906-FD55-4ECF-BC68-21EDA9D4716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03818" y="6501384"/>
            <a:ext cx="298209" cy="161583"/>
          </a:xfrm>
          <a:prstGeom prst="rect">
            <a:avLst/>
          </a:prstGeom>
        </p:spPr>
        <p:txBody>
          <a:bodyPr vert="horz" wrap="square" lIns="0" tIns="0" rIns="0" bIns="0" rtlCol="0" anchor="b" anchorCtr="0">
            <a:spAutoFit/>
          </a:bodyPr>
          <a:lstStyle>
            <a:lvl1pPr algn="r">
              <a:defRPr sz="1050">
                <a:solidFill>
                  <a:schemeClr val="tx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fld id="{3E6AC032-1535-134B-A583-D5E1DDD0D16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831460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Content Infographic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Placeholder 1">
            <a:extLst>
              <a:ext uri="{FF2B5EF4-FFF2-40B4-BE49-F238E27FC236}">
                <a16:creationId xmlns:a16="http://schemas.microsoft.com/office/drawing/2014/main" id="{663492E0-8524-F0F0-654F-078445BB72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7667" y="402336"/>
            <a:ext cx="5645946" cy="91528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E87E41F5-DD37-DB45-FC81-6078FAA357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3617" y="3484563"/>
            <a:ext cx="2757805" cy="2497137"/>
          </a:xfrm>
        </p:spPr>
        <p:txBody>
          <a:bodyPr rIns="91440"/>
          <a:lstStyle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A5DA3B61-E81A-0B10-D611-AF1F185E4D0A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3275769" y="3484563"/>
            <a:ext cx="2752324" cy="2497137"/>
          </a:xfrm>
        </p:spPr>
        <p:txBody>
          <a:bodyPr rIns="91440"/>
          <a:lstStyle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0BF0C713-EACB-22E0-3AE1-304A75F202F8}"/>
              </a:ext>
            </a:extLst>
          </p:cNvPr>
          <p:cNvSpPr>
            <a:spLocks noGrp="1"/>
          </p:cNvSpPr>
          <p:nvPr>
            <p:ph idx="11"/>
          </p:nvPr>
        </p:nvSpPr>
        <p:spPr>
          <a:xfrm>
            <a:off x="6152459" y="3484563"/>
            <a:ext cx="2749927" cy="2497137"/>
          </a:xfrm>
        </p:spPr>
        <p:txBody>
          <a:bodyPr rIns="91440"/>
          <a:lstStyle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5C2AF188-3D2C-76B0-48DA-0C564B177921}"/>
              </a:ext>
            </a:extLst>
          </p:cNvPr>
          <p:cNvSpPr>
            <a:spLocks noGrp="1"/>
          </p:cNvSpPr>
          <p:nvPr>
            <p:ph idx="12"/>
          </p:nvPr>
        </p:nvSpPr>
        <p:spPr>
          <a:xfrm>
            <a:off x="9048456" y="3484563"/>
            <a:ext cx="2749927" cy="2497137"/>
          </a:xfrm>
        </p:spPr>
        <p:txBody>
          <a:bodyPr rIns="91440"/>
          <a:lstStyle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15B11690-3DC6-7B4C-5196-E388A511468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66800" y="6497441"/>
            <a:ext cx="8814816" cy="161583"/>
          </a:xfrm>
          <a:prstGeom prst="rect">
            <a:avLst/>
          </a:prstGeom>
        </p:spPr>
        <p:txBody>
          <a:bodyPr vert="horz" wrap="square" lIns="0" tIns="0" rIns="0" bIns="0" rtlCol="0" anchor="b" anchorCtr="0">
            <a:spAutoFit/>
          </a:bodyPr>
          <a:lstStyle>
            <a:lvl1pPr algn="l">
              <a:defRPr sz="1050" b="0">
                <a:solidFill>
                  <a:sysClr val="windowText" lastClr="000000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 dirty="0"/>
              <a:t>Presentation Title   |   Section Title</a:t>
            </a:r>
          </a:p>
        </p:txBody>
      </p:sp>
      <p:sp>
        <p:nvSpPr>
          <p:cNvPr id="9" name="Slide Number Placeholder 13">
            <a:extLst>
              <a:ext uri="{FF2B5EF4-FFF2-40B4-BE49-F238E27FC236}">
                <a16:creationId xmlns:a16="http://schemas.microsoft.com/office/drawing/2014/main" id="{408A6C4D-3F5E-1CC8-64FD-F01177BD1E4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03818" y="6501384"/>
            <a:ext cx="298209" cy="161583"/>
          </a:xfrm>
          <a:prstGeom prst="rect">
            <a:avLst/>
          </a:prstGeom>
        </p:spPr>
        <p:txBody>
          <a:bodyPr vert="horz" wrap="square" lIns="0" tIns="0" rIns="0" bIns="0" rtlCol="0" anchor="b" anchorCtr="0">
            <a:spAutoFit/>
          </a:bodyPr>
          <a:lstStyle>
            <a:lvl1pPr algn="r">
              <a:defRPr sz="1050">
                <a:solidFill>
                  <a:schemeClr val="tx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fld id="{3E6AC032-1535-134B-A583-D5E1DDD0D16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35781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 Intro Four Content Four Infographic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Placeholder 1">
            <a:extLst>
              <a:ext uri="{FF2B5EF4-FFF2-40B4-BE49-F238E27FC236}">
                <a16:creationId xmlns:a16="http://schemas.microsoft.com/office/drawing/2014/main" id="{36A1FE59-52D8-7819-FCA0-4B8512415F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7667" y="402336"/>
            <a:ext cx="5645946" cy="9088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E87E41F5-DD37-DB45-FC81-6078FAA357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2908" y="2975077"/>
            <a:ext cx="2730641" cy="2956580"/>
          </a:xfrm>
          <a:solidFill>
            <a:srgbClr val="FFE8D4"/>
          </a:solidFill>
        </p:spPr>
        <p:txBody>
          <a:bodyPr lIns="182880" tIns="1645920"/>
          <a:lstStyle>
            <a:lvl1pPr>
              <a:spcAft>
                <a:spcPts val="1800"/>
              </a:spcAft>
              <a:defRPr sz="1500"/>
            </a:lvl1pPr>
            <a:lvl2pPr>
              <a:spcBef>
                <a:spcPts val="0"/>
              </a:spcBef>
              <a:defRPr sz="1200"/>
            </a:lvl2pPr>
            <a:lvl3pPr>
              <a:spcBef>
                <a:spcPts val="0"/>
              </a:spcBef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7F624C-8E74-64EA-25D6-81C018D703C7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3292401" y="2975077"/>
            <a:ext cx="2730641" cy="2956580"/>
          </a:xfrm>
          <a:solidFill>
            <a:srgbClr val="FFE8D4"/>
          </a:solidFill>
        </p:spPr>
        <p:txBody>
          <a:bodyPr lIns="182880" tIns="1645920"/>
          <a:lstStyle>
            <a:lvl1pPr>
              <a:spcAft>
                <a:spcPts val="1800"/>
              </a:spcAft>
              <a:defRPr sz="1500"/>
            </a:lvl1pPr>
            <a:lvl2pPr>
              <a:spcBef>
                <a:spcPts val="0"/>
              </a:spcBef>
              <a:defRPr sz="1200"/>
            </a:lvl2pPr>
            <a:lvl3pPr>
              <a:spcBef>
                <a:spcPts val="0"/>
              </a:spcBef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95BA71C3-8B98-CBAD-967B-B8C200A9F9DB}"/>
              </a:ext>
            </a:extLst>
          </p:cNvPr>
          <p:cNvSpPr>
            <a:spLocks noGrp="1"/>
          </p:cNvSpPr>
          <p:nvPr>
            <p:ph idx="15"/>
          </p:nvPr>
        </p:nvSpPr>
        <p:spPr>
          <a:xfrm>
            <a:off x="6181894" y="2975077"/>
            <a:ext cx="2730641" cy="2956580"/>
          </a:xfrm>
          <a:solidFill>
            <a:srgbClr val="FFE8D4"/>
          </a:solidFill>
        </p:spPr>
        <p:txBody>
          <a:bodyPr lIns="182880" tIns="1645920"/>
          <a:lstStyle>
            <a:lvl1pPr>
              <a:spcAft>
                <a:spcPts val="1800"/>
              </a:spcAft>
              <a:defRPr sz="1500"/>
            </a:lvl1pPr>
            <a:lvl2pPr>
              <a:spcBef>
                <a:spcPts val="0"/>
              </a:spcBef>
              <a:defRPr sz="1200"/>
            </a:lvl2pPr>
            <a:lvl3pPr>
              <a:spcBef>
                <a:spcPts val="0"/>
              </a:spcBef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583A7053-6A7D-A8F8-4656-87270953BD60}"/>
              </a:ext>
            </a:extLst>
          </p:cNvPr>
          <p:cNvSpPr>
            <a:spLocks noGrp="1"/>
          </p:cNvSpPr>
          <p:nvPr>
            <p:ph idx="16"/>
          </p:nvPr>
        </p:nvSpPr>
        <p:spPr>
          <a:xfrm>
            <a:off x="9071386" y="2975077"/>
            <a:ext cx="2730641" cy="2956580"/>
          </a:xfrm>
          <a:solidFill>
            <a:srgbClr val="FFE8D4"/>
          </a:solidFill>
        </p:spPr>
        <p:txBody>
          <a:bodyPr lIns="182880" tIns="1645920"/>
          <a:lstStyle>
            <a:lvl1pPr>
              <a:spcAft>
                <a:spcPts val="1800"/>
              </a:spcAft>
              <a:defRPr sz="1500"/>
            </a:lvl1pPr>
            <a:lvl2pPr>
              <a:spcBef>
                <a:spcPts val="0"/>
              </a:spcBef>
              <a:defRPr sz="1200"/>
            </a:lvl2pPr>
            <a:lvl3pPr>
              <a:spcBef>
                <a:spcPts val="0"/>
              </a:spcBef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A4C48D2-B18D-75C7-0C7E-1D9DB139609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66800" y="6497441"/>
            <a:ext cx="8814816" cy="161583"/>
          </a:xfrm>
          <a:prstGeom prst="rect">
            <a:avLst/>
          </a:prstGeom>
        </p:spPr>
        <p:txBody>
          <a:bodyPr vert="horz" wrap="square" lIns="0" tIns="0" rIns="0" bIns="0" rtlCol="0" anchor="b" anchorCtr="0">
            <a:spAutoFit/>
          </a:bodyPr>
          <a:lstStyle>
            <a:lvl1pPr algn="l">
              <a:defRPr sz="1050" b="0">
                <a:solidFill>
                  <a:sysClr val="windowText" lastClr="000000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 dirty="0"/>
              <a:t>Presentation Title   |   Section Title</a:t>
            </a:r>
          </a:p>
        </p:txBody>
      </p:sp>
      <p:sp>
        <p:nvSpPr>
          <p:cNvPr id="6" name="Slide Number Placeholder 13">
            <a:extLst>
              <a:ext uri="{FF2B5EF4-FFF2-40B4-BE49-F238E27FC236}">
                <a16:creationId xmlns:a16="http://schemas.microsoft.com/office/drawing/2014/main" id="{D9EBCD51-8DA2-A863-38B9-4D39E92CBCD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03818" y="6501384"/>
            <a:ext cx="298209" cy="161583"/>
          </a:xfrm>
          <a:prstGeom prst="rect">
            <a:avLst/>
          </a:prstGeom>
        </p:spPr>
        <p:txBody>
          <a:bodyPr vert="horz" wrap="square" lIns="0" tIns="0" rIns="0" bIns="0" rtlCol="0" anchor="b" anchorCtr="0">
            <a:spAutoFit/>
          </a:bodyPr>
          <a:lstStyle>
            <a:lvl1pPr algn="r">
              <a:defRPr sz="1050">
                <a:solidFill>
                  <a:schemeClr val="tx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fld id="{3E6AC032-1535-134B-A583-D5E1DDD0D167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AD80E08F-9CFF-A0A0-CB3A-AC9CDC3AD14B}"/>
              </a:ext>
            </a:extLst>
          </p:cNvPr>
          <p:cNvSpPr>
            <a:spLocks noGrp="1"/>
          </p:cNvSpPr>
          <p:nvPr>
            <p:ph idx="12"/>
          </p:nvPr>
        </p:nvSpPr>
        <p:spPr>
          <a:xfrm>
            <a:off x="393617" y="1428750"/>
            <a:ext cx="5645947" cy="1428750"/>
          </a:xfrm>
        </p:spPr>
        <p:txBody>
          <a:bodyPr rIns="91440"/>
          <a:lstStyle>
            <a:lvl1pPr>
              <a:defRPr sz="20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163567725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Content Four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Placeholder 1">
            <a:extLst>
              <a:ext uri="{FF2B5EF4-FFF2-40B4-BE49-F238E27FC236}">
                <a16:creationId xmlns:a16="http://schemas.microsoft.com/office/drawing/2014/main" id="{68A701A6-89AB-4B4D-0870-B17023D69C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7667" y="402336"/>
            <a:ext cx="5644478" cy="91528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Picture Placeholder 14">
            <a:extLst>
              <a:ext uri="{FF2B5EF4-FFF2-40B4-BE49-F238E27FC236}">
                <a16:creationId xmlns:a16="http://schemas.microsoft.com/office/drawing/2014/main" id="{5F5E5E69-4FFF-DFC2-659C-7E55787A02F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07669" y="1428750"/>
            <a:ext cx="2647951" cy="2455863"/>
          </a:xfrm>
          <a:solidFill>
            <a:schemeClr val="bg2"/>
          </a:solidFill>
        </p:spPr>
        <p:txBody>
          <a:bodyPr tIns="731520"/>
          <a:lstStyle>
            <a:lvl1pPr algn="ctr"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E87E41F5-DD37-DB45-FC81-6078FAA357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7669" y="3998913"/>
            <a:ext cx="2757805" cy="1982787"/>
          </a:xfrm>
        </p:spPr>
        <p:txBody>
          <a:bodyPr/>
          <a:lstStyle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2" name="Picture Placeholder 14">
            <a:extLst>
              <a:ext uri="{FF2B5EF4-FFF2-40B4-BE49-F238E27FC236}">
                <a16:creationId xmlns:a16="http://schemas.microsoft.com/office/drawing/2014/main" id="{FEE2C3B1-D32B-2DC8-8154-D81D141486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3289821" y="1428750"/>
            <a:ext cx="2647951" cy="2455863"/>
          </a:xfrm>
          <a:solidFill>
            <a:schemeClr val="bg2"/>
          </a:solidFill>
        </p:spPr>
        <p:txBody>
          <a:bodyPr tIns="731520"/>
          <a:lstStyle>
            <a:lvl1pPr algn="ctr"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A5DA3B61-E81A-0B10-D611-AF1F185E4D0A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3289821" y="3998913"/>
            <a:ext cx="2752324" cy="1982787"/>
          </a:xfrm>
        </p:spPr>
        <p:txBody>
          <a:bodyPr/>
          <a:lstStyle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3" name="Picture Placeholder 14">
            <a:extLst>
              <a:ext uri="{FF2B5EF4-FFF2-40B4-BE49-F238E27FC236}">
                <a16:creationId xmlns:a16="http://schemas.microsoft.com/office/drawing/2014/main" id="{E4143737-9FAE-4BEB-0906-D059D53A4E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166511" y="1428750"/>
            <a:ext cx="2647951" cy="2455863"/>
          </a:xfrm>
          <a:solidFill>
            <a:schemeClr val="bg2"/>
          </a:solidFill>
        </p:spPr>
        <p:txBody>
          <a:bodyPr tIns="731520"/>
          <a:lstStyle>
            <a:lvl1pPr algn="ctr"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0BF0C713-EACB-22E0-3AE1-304A75F202F8}"/>
              </a:ext>
            </a:extLst>
          </p:cNvPr>
          <p:cNvSpPr>
            <a:spLocks noGrp="1"/>
          </p:cNvSpPr>
          <p:nvPr>
            <p:ph idx="11"/>
          </p:nvPr>
        </p:nvSpPr>
        <p:spPr>
          <a:xfrm>
            <a:off x="6166511" y="3998913"/>
            <a:ext cx="2749927" cy="1982787"/>
          </a:xfrm>
        </p:spPr>
        <p:txBody>
          <a:bodyPr/>
          <a:lstStyle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4" name="Picture Placeholder 14">
            <a:extLst>
              <a:ext uri="{FF2B5EF4-FFF2-40B4-BE49-F238E27FC236}">
                <a16:creationId xmlns:a16="http://schemas.microsoft.com/office/drawing/2014/main" id="{5FAA5E52-06C6-50C6-842F-09B2897EBA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9048456" y="1428750"/>
            <a:ext cx="2647951" cy="2455863"/>
          </a:xfrm>
          <a:solidFill>
            <a:schemeClr val="bg2"/>
          </a:solidFill>
        </p:spPr>
        <p:txBody>
          <a:bodyPr tIns="731520"/>
          <a:lstStyle>
            <a:lvl1pPr algn="ctr"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5C2AF188-3D2C-76B0-48DA-0C564B177921}"/>
              </a:ext>
            </a:extLst>
          </p:cNvPr>
          <p:cNvSpPr>
            <a:spLocks noGrp="1"/>
          </p:cNvSpPr>
          <p:nvPr>
            <p:ph idx="12"/>
          </p:nvPr>
        </p:nvSpPr>
        <p:spPr>
          <a:xfrm>
            <a:off x="9048456" y="3998913"/>
            <a:ext cx="2749927" cy="1982787"/>
          </a:xfrm>
        </p:spPr>
        <p:txBody>
          <a:bodyPr/>
          <a:lstStyle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9C3E4A20-48E1-6B96-207C-2A01DD8E971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66800" y="6497441"/>
            <a:ext cx="8814816" cy="161583"/>
          </a:xfrm>
          <a:prstGeom prst="rect">
            <a:avLst/>
          </a:prstGeom>
        </p:spPr>
        <p:txBody>
          <a:bodyPr vert="horz" wrap="square" lIns="0" tIns="0" rIns="0" bIns="0" rtlCol="0" anchor="b" anchorCtr="0">
            <a:spAutoFit/>
          </a:bodyPr>
          <a:lstStyle>
            <a:lvl1pPr algn="l">
              <a:defRPr sz="1050" b="0">
                <a:solidFill>
                  <a:sysClr val="windowText" lastClr="000000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 dirty="0"/>
              <a:t>Presentation Title   |   Section Title</a:t>
            </a:r>
          </a:p>
        </p:txBody>
      </p:sp>
      <p:sp>
        <p:nvSpPr>
          <p:cNvPr id="9" name="Slide Number Placeholder 13">
            <a:extLst>
              <a:ext uri="{FF2B5EF4-FFF2-40B4-BE49-F238E27FC236}">
                <a16:creationId xmlns:a16="http://schemas.microsoft.com/office/drawing/2014/main" id="{404392E8-8FC9-D8AC-538E-69F5A15C16E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03818" y="6501384"/>
            <a:ext cx="298209" cy="161583"/>
          </a:xfrm>
          <a:prstGeom prst="rect">
            <a:avLst/>
          </a:prstGeom>
        </p:spPr>
        <p:txBody>
          <a:bodyPr vert="horz" wrap="square" lIns="0" tIns="0" rIns="0" bIns="0" rtlCol="0" anchor="b" anchorCtr="0">
            <a:spAutoFit/>
          </a:bodyPr>
          <a:lstStyle>
            <a:lvl1pPr algn="r">
              <a:defRPr sz="1050">
                <a:solidFill>
                  <a:schemeClr val="tx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fld id="{3E6AC032-1535-134B-A583-D5E1DDD0D16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986954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Content On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Placeholder 1">
            <a:extLst>
              <a:ext uri="{FF2B5EF4-FFF2-40B4-BE49-F238E27FC236}">
                <a16:creationId xmlns:a16="http://schemas.microsoft.com/office/drawing/2014/main" id="{3858E610-9BD2-B05C-EB3A-1A76DB512C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7667" y="402336"/>
            <a:ext cx="5645946" cy="91528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5DB5F46A-D65E-8319-07D3-423E64224A7D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399482" y="1443674"/>
            <a:ext cx="2597467" cy="3980813"/>
          </a:xfrm>
        </p:spPr>
        <p:txBody>
          <a:bodyPr/>
          <a:lstStyle>
            <a:lvl1pPr>
              <a:lnSpc>
                <a:spcPct val="100000"/>
              </a:lnSpc>
              <a:spcAft>
                <a:spcPts val="1300"/>
              </a:spcAft>
              <a:defRPr sz="2000" b="1">
                <a:latin typeface="+mn-lt"/>
              </a:defRPr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E3C981AC-1133-16A2-C7BE-8EEEC24A1CC8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3293938" y="1443674"/>
            <a:ext cx="2597467" cy="3980813"/>
          </a:xfrm>
        </p:spPr>
        <p:txBody>
          <a:bodyPr/>
          <a:lstStyle>
            <a:lvl1pPr>
              <a:lnSpc>
                <a:spcPct val="100000"/>
              </a:lnSpc>
              <a:spcAft>
                <a:spcPts val="1300"/>
              </a:spcAft>
              <a:defRPr sz="15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Picture Placeholder 14">
            <a:extLst>
              <a:ext uri="{FF2B5EF4-FFF2-40B4-BE49-F238E27FC236}">
                <a16:creationId xmlns:a16="http://schemas.microsoft.com/office/drawing/2014/main" id="{A4F26F45-080E-2E94-7AE8-D48A53D6BB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157914" y="1428750"/>
            <a:ext cx="5634604" cy="2455863"/>
          </a:xfrm>
          <a:solidFill>
            <a:schemeClr val="bg2"/>
          </a:solidFill>
        </p:spPr>
        <p:txBody>
          <a:bodyPr tIns="731520"/>
          <a:lstStyle>
            <a:lvl1pPr algn="ctr"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7F220BC4-6918-5D08-690A-5DF19E0F6966}"/>
              </a:ext>
            </a:extLst>
          </p:cNvPr>
          <p:cNvSpPr>
            <a:spLocks noGrp="1"/>
          </p:cNvSpPr>
          <p:nvPr>
            <p:ph idx="11"/>
          </p:nvPr>
        </p:nvSpPr>
        <p:spPr>
          <a:xfrm>
            <a:off x="6157913" y="4041936"/>
            <a:ext cx="2765425" cy="1929924"/>
          </a:xfrm>
        </p:spPr>
        <p:txBody>
          <a:bodyPr/>
          <a:lstStyle>
            <a:lvl1pPr>
              <a:lnSpc>
                <a:spcPct val="100000"/>
              </a:lnSpc>
              <a:spcAft>
                <a:spcPts val="1300"/>
              </a:spcAft>
              <a:defRPr sz="18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ADA732D9-8671-5C81-D1CA-1C96F66F29CB}"/>
              </a:ext>
            </a:extLst>
          </p:cNvPr>
          <p:cNvSpPr>
            <a:spLocks noGrp="1"/>
          </p:cNvSpPr>
          <p:nvPr>
            <p:ph idx="15"/>
          </p:nvPr>
        </p:nvSpPr>
        <p:spPr>
          <a:xfrm>
            <a:off x="9044749" y="4041936"/>
            <a:ext cx="2765425" cy="1929924"/>
          </a:xfrm>
        </p:spPr>
        <p:txBody>
          <a:bodyPr/>
          <a:lstStyle>
            <a:lvl1pPr>
              <a:lnSpc>
                <a:spcPct val="100000"/>
              </a:lnSpc>
              <a:spcAft>
                <a:spcPts val="1300"/>
              </a:spcAft>
              <a:defRPr sz="1200" b="0">
                <a:latin typeface="+mj-lt"/>
              </a:defRPr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15361E65-8489-022E-9A46-0B36035A11B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66800" y="6497441"/>
            <a:ext cx="8814816" cy="161583"/>
          </a:xfrm>
          <a:prstGeom prst="rect">
            <a:avLst/>
          </a:prstGeom>
        </p:spPr>
        <p:txBody>
          <a:bodyPr vert="horz" wrap="square" lIns="0" tIns="0" rIns="0" bIns="0" rtlCol="0" anchor="b" anchorCtr="0">
            <a:spAutoFit/>
          </a:bodyPr>
          <a:lstStyle>
            <a:lvl1pPr algn="l">
              <a:defRPr sz="1050" b="0">
                <a:solidFill>
                  <a:sysClr val="windowText" lastClr="000000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 dirty="0"/>
              <a:t>Presentation Title   |   Section Title</a:t>
            </a:r>
          </a:p>
        </p:txBody>
      </p:sp>
      <p:sp>
        <p:nvSpPr>
          <p:cNvPr id="5" name="Slide Number Placeholder 13">
            <a:extLst>
              <a:ext uri="{FF2B5EF4-FFF2-40B4-BE49-F238E27FC236}">
                <a16:creationId xmlns:a16="http://schemas.microsoft.com/office/drawing/2014/main" id="{6F60ED92-61BC-58F9-6255-C99E6BFB73B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03818" y="6501384"/>
            <a:ext cx="298209" cy="161583"/>
          </a:xfrm>
          <a:prstGeom prst="rect">
            <a:avLst/>
          </a:prstGeom>
        </p:spPr>
        <p:txBody>
          <a:bodyPr vert="horz" wrap="square" lIns="0" tIns="0" rIns="0" bIns="0" rtlCol="0" anchor="b" anchorCtr="0">
            <a:spAutoFit/>
          </a:bodyPr>
          <a:lstStyle>
            <a:lvl1pPr algn="r">
              <a:defRPr sz="1050">
                <a:solidFill>
                  <a:schemeClr val="tx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fld id="{3E6AC032-1535-134B-A583-D5E1DDD0D16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662641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x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5F55CA50-833E-6AD7-FF00-933528ACEA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7667" y="402336"/>
            <a:ext cx="5648072" cy="91528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3677C545-7EB4-7043-6F4E-6EF59E44A38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1480" y="1949196"/>
            <a:ext cx="1796733" cy="3521964"/>
          </a:xfrm>
        </p:spPr>
        <p:txBody>
          <a:bodyPr/>
          <a:lstStyle>
            <a:lvl1pPr>
              <a:spcAft>
                <a:spcPts val="1200"/>
              </a:spcAft>
              <a:defRPr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B1DE2265-798C-4C34-2F7A-9E37AD0B72E0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2330243" y="1949196"/>
            <a:ext cx="1796733" cy="3521964"/>
          </a:xfrm>
        </p:spPr>
        <p:txBody>
          <a:bodyPr/>
          <a:lstStyle>
            <a:lvl1pPr>
              <a:spcAft>
                <a:spcPts val="1200"/>
              </a:spcAft>
              <a:defRPr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B9929FFD-F8B6-8070-3AC3-1EF5C988CD65}"/>
              </a:ext>
            </a:extLst>
          </p:cNvPr>
          <p:cNvSpPr>
            <a:spLocks noGrp="1"/>
          </p:cNvSpPr>
          <p:nvPr>
            <p:ph idx="11"/>
          </p:nvPr>
        </p:nvSpPr>
        <p:spPr>
          <a:xfrm>
            <a:off x="4249006" y="1949196"/>
            <a:ext cx="1796733" cy="3521964"/>
          </a:xfrm>
        </p:spPr>
        <p:txBody>
          <a:bodyPr/>
          <a:lstStyle>
            <a:lvl1pPr>
              <a:spcAft>
                <a:spcPts val="1200"/>
              </a:spcAft>
              <a:defRPr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EA70EFDA-9453-BCA5-D941-12F2ACA2074F}"/>
              </a:ext>
            </a:extLst>
          </p:cNvPr>
          <p:cNvSpPr>
            <a:spLocks noGrp="1"/>
          </p:cNvSpPr>
          <p:nvPr>
            <p:ph idx="12"/>
          </p:nvPr>
        </p:nvSpPr>
        <p:spPr>
          <a:xfrm>
            <a:off x="6167769" y="1949196"/>
            <a:ext cx="1796733" cy="3521964"/>
          </a:xfrm>
        </p:spPr>
        <p:txBody>
          <a:bodyPr/>
          <a:lstStyle>
            <a:lvl1pPr>
              <a:spcAft>
                <a:spcPts val="1200"/>
              </a:spcAft>
              <a:defRPr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13C9BD80-9837-E8C2-7515-BE852BF7BDF4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8086532" y="1949196"/>
            <a:ext cx="1796733" cy="3521964"/>
          </a:xfrm>
        </p:spPr>
        <p:txBody>
          <a:bodyPr/>
          <a:lstStyle>
            <a:lvl1pPr>
              <a:spcAft>
                <a:spcPts val="1200"/>
              </a:spcAft>
              <a:defRPr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28414709-ADE5-C602-1625-C637F6C5FB12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10005295" y="1949196"/>
            <a:ext cx="1796733" cy="3521964"/>
          </a:xfrm>
        </p:spPr>
        <p:txBody>
          <a:bodyPr/>
          <a:lstStyle>
            <a:lvl1pPr>
              <a:spcAft>
                <a:spcPts val="1200"/>
              </a:spcAft>
              <a:defRPr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9FC01FB3-8B1A-6F97-AB07-F4AF0F675FE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66800" y="6497441"/>
            <a:ext cx="8814816" cy="161583"/>
          </a:xfrm>
          <a:prstGeom prst="rect">
            <a:avLst/>
          </a:prstGeom>
        </p:spPr>
        <p:txBody>
          <a:bodyPr vert="horz" wrap="square" lIns="0" tIns="0" rIns="0" bIns="0" rtlCol="0" anchor="b" anchorCtr="0">
            <a:spAutoFit/>
          </a:bodyPr>
          <a:lstStyle>
            <a:lvl1pPr algn="l">
              <a:defRPr sz="1050" b="0">
                <a:solidFill>
                  <a:sysClr val="windowText" lastClr="000000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 dirty="0"/>
              <a:t>Presentation Title   |   Section Title</a:t>
            </a:r>
          </a:p>
        </p:txBody>
      </p:sp>
      <p:sp>
        <p:nvSpPr>
          <p:cNvPr id="5" name="Slide Number Placeholder 13">
            <a:extLst>
              <a:ext uri="{FF2B5EF4-FFF2-40B4-BE49-F238E27FC236}">
                <a16:creationId xmlns:a16="http://schemas.microsoft.com/office/drawing/2014/main" id="{2E9AFACD-CF24-6CBE-B881-BC672575304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03818" y="6501384"/>
            <a:ext cx="298209" cy="161583"/>
          </a:xfrm>
          <a:prstGeom prst="rect">
            <a:avLst/>
          </a:prstGeom>
        </p:spPr>
        <p:txBody>
          <a:bodyPr vert="horz" wrap="square" lIns="0" tIns="0" rIns="0" bIns="0" rtlCol="0" anchor="b" anchorCtr="0">
            <a:spAutoFit/>
          </a:bodyPr>
          <a:lstStyle>
            <a:lvl1pPr algn="r">
              <a:defRPr sz="1050">
                <a:solidFill>
                  <a:schemeClr val="tx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fld id="{3E6AC032-1535-134B-A583-D5E1DDD0D16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238941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x Content Six Numb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le Placeholder 1">
            <a:extLst>
              <a:ext uri="{FF2B5EF4-FFF2-40B4-BE49-F238E27FC236}">
                <a16:creationId xmlns:a16="http://schemas.microsoft.com/office/drawing/2014/main" id="{9C59803B-BF63-6637-E0C7-431792EDF8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7667" y="402336"/>
            <a:ext cx="5648072" cy="91528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93E53EE2-D031-FB0F-FA32-18DFB38D8530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407670" y="1949410"/>
            <a:ext cx="1800543" cy="1415772"/>
          </a:xfrm>
        </p:spPr>
        <p:txBody>
          <a:bodyPr wrap="square">
            <a:spAutoFit/>
          </a:bodyPr>
          <a:lstStyle>
            <a:lvl1pPr marL="0" indent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  <a:defRPr sz="11500" b="0" kern="100" spc="-50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 dirty="0"/>
              <a:t>0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3677C545-7EB4-7043-6F4E-6EF59E44A38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1480" y="3488436"/>
            <a:ext cx="1796733" cy="2443101"/>
          </a:xfrm>
        </p:spPr>
        <p:txBody>
          <a:bodyPr/>
          <a:lstStyle>
            <a:lvl1pPr>
              <a:spcAft>
                <a:spcPts val="1200"/>
              </a:spcAft>
              <a:defRPr sz="1500"/>
            </a:lvl1pPr>
            <a:lvl2pPr>
              <a:lnSpc>
                <a:spcPct val="100000"/>
              </a:lnSpc>
              <a:spcBef>
                <a:spcPts val="300"/>
              </a:spcBef>
              <a:defRPr sz="1100"/>
            </a:lvl2pPr>
            <a:lvl3pPr>
              <a:lnSpc>
                <a:spcPct val="100000"/>
              </a:lnSpc>
              <a:defRPr sz="1100"/>
            </a:lvl3pPr>
            <a:lvl4pPr>
              <a:lnSpc>
                <a:spcPct val="100000"/>
              </a:lnSpc>
              <a:defRPr sz="1100"/>
            </a:lvl4pPr>
            <a:lvl5pPr>
              <a:lnSpc>
                <a:spcPct val="100000"/>
              </a:lnSpc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3544A30F-D4EB-D59A-37AC-6229A950B4EE}"/>
              </a:ext>
            </a:extLst>
          </p:cNvPr>
          <p:cNvSpPr>
            <a:spLocks noGrp="1"/>
          </p:cNvSpPr>
          <p:nvPr>
            <p:ph type="body" idx="16" hasCustomPrompt="1"/>
          </p:nvPr>
        </p:nvSpPr>
        <p:spPr>
          <a:xfrm>
            <a:off x="2326433" y="1949410"/>
            <a:ext cx="1800543" cy="1415772"/>
          </a:xfrm>
        </p:spPr>
        <p:txBody>
          <a:bodyPr wrap="square">
            <a:spAutoFit/>
          </a:bodyPr>
          <a:lstStyle>
            <a:lvl1pPr marL="0" indent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  <a:defRPr sz="11500" b="0" kern="100" spc="-50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 dirty="0"/>
              <a:t>0</a:t>
            </a:r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C604CA07-6A61-6EE7-9AB7-5D1AC3E61585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2326433" y="3488436"/>
            <a:ext cx="1796733" cy="2443101"/>
          </a:xfrm>
        </p:spPr>
        <p:txBody>
          <a:bodyPr/>
          <a:lstStyle>
            <a:lvl1pPr>
              <a:spcAft>
                <a:spcPts val="1200"/>
              </a:spcAft>
              <a:defRPr sz="1500"/>
            </a:lvl1pPr>
            <a:lvl2pPr>
              <a:lnSpc>
                <a:spcPct val="100000"/>
              </a:lnSpc>
              <a:spcBef>
                <a:spcPts val="300"/>
              </a:spcBef>
              <a:defRPr sz="1100"/>
            </a:lvl2pPr>
            <a:lvl3pPr>
              <a:lnSpc>
                <a:spcPct val="100000"/>
              </a:lnSpc>
              <a:defRPr sz="1100"/>
            </a:lvl3pPr>
            <a:lvl4pPr>
              <a:lnSpc>
                <a:spcPct val="100000"/>
              </a:lnSpc>
              <a:defRPr sz="1100"/>
            </a:lvl4pPr>
            <a:lvl5pPr>
              <a:lnSpc>
                <a:spcPct val="100000"/>
              </a:lnSpc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CC17F671-8B9C-F9FE-AEDA-9A8FBDDADA36}"/>
              </a:ext>
            </a:extLst>
          </p:cNvPr>
          <p:cNvSpPr>
            <a:spLocks noGrp="1"/>
          </p:cNvSpPr>
          <p:nvPr>
            <p:ph type="body" idx="17" hasCustomPrompt="1"/>
          </p:nvPr>
        </p:nvSpPr>
        <p:spPr>
          <a:xfrm>
            <a:off x="4249006" y="1949410"/>
            <a:ext cx="1800543" cy="1415772"/>
          </a:xfrm>
        </p:spPr>
        <p:txBody>
          <a:bodyPr wrap="square">
            <a:spAutoFit/>
          </a:bodyPr>
          <a:lstStyle>
            <a:lvl1pPr marL="0" indent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  <a:defRPr sz="11500" b="0" kern="100" spc="-50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 dirty="0"/>
              <a:t>0</a:t>
            </a:r>
          </a:p>
        </p:txBody>
      </p:sp>
      <p:sp>
        <p:nvSpPr>
          <p:cNvPr id="25" name="Content Placeholder 2">
            <a:extLst>
              <a:ext uri="{FF2B5EF4-FFF2-40B4-BE49-F238E27FC236}">
                <a16:creationId xmlns:a16="http://schemas.microsoft.com/office/drawing/2014/main" id="{89B651F7-7166-CE84-83FD-8A58F6870DE8}"/>
              </a:ext>
            </a:extLst>
          </p:cNvPr>
          <p:cNvSpPr>
            <a:spLocks noGrp="1"/>
          </p:cNvSpPr>
          <p:nvPr>
            <p:ph idx="22"/>
          </p:nvPr>
        </p:nvSpPr>
        <p:spPr>
          <a:xfrm>
            <a:off x="4249006" y="3488436"/>
            <a:ext cx="1796733" cy="2443101"/>
          </a:xfrm>
        </p:spPr>
        <p:txBody>
          <a:bodyPr/>
          <a:lstStyle>
            <a:lvl1pPr>
              <a:spcAft>
                <a:spcPts val="1200"/>
              </a:spcAft>
              <a:defRPr sz="1500"/>
            </a:lvl1pPr>
            <a:lvl2pPr>
              <a:lnSpc>
                <a:spcPct val="100000"/>
              </a:lnSpc>
              <a:spcBef>
                <a:spcPts val="300"/>
              </a:spcBef>
              <a:defRPr sz="1100"/>
            </a:lvl2pPr>
            <a:lvl3pPr>
              <a:lnSpc>
                <a:spcPct val="100000"/>
              </a:lnSpc>
              <a:defRPr sz="1100"/>
            </a:lvl3pPr>
            <a:lvl4pPr>
              <a:lnSpc>
                <a:spcPct val="100000"/>
              </a:lnSpc>
              <a:defRPr sz="1100"/>
            </a:lvl4pPr>
            <a:lvl5pPr>
              <a:lnSpc>
                <a:spcPct val="100000"/>
              </a:lnSpc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ECE30FE5-2A66-1ECD-730E-80C2B769357F}"/>
              </a:ext>
            </a:extLst>
          </p:cNvPr>
          <p:cNvSpPr>
            <a:spLocks noGrp="1"/>
          </p:cNvSpPr>
          <p:nvPr>
            <p:ph type="body" idx="18" hasCustomPrompt="1"/>
          </p:nvPr>
        </p:nvSpPr>
        <p:spPr>
          <a:xfrm>
            <a:off x="6167769" y="1949410"/>
            <a:ext cx="1800543" cy="1415772"/>
          </a:xfrm>
        </p:spPr>
        <p:txBody>
          <a:bodyPr wrap="square">
            <a:spAutoFit/>
          </a:bodyPr>
          <a:lstStyle>
            <a:lvl1pPr marL="0" indent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  <a:defRPr sz="11500" b="0" kern="100" spc="-50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 dirty="0"/>
              <a:t>0</a:t>
            </a:r>
          </a:p>
        </p:txBody>
      </p:sp>
      <p:sp>
        <p:nvSpPr>
          <p:cNvPr id="26" name="Content Placeholder 2">
            <a:extLst>
              <a:ext uri="{FF2B5EF4-FFF2-40B4-BE49-F238E27FC236}">
                <a16:creationId xmlns:a16="http://schemas.microsoft.com/office/drawing/2014/main" id="{590F1832-1857-55DA-5830-56D2E0B84073}"/>
              </a:ext>
            </a:extLst>
          </p:cNvPr>
          <p:cNvSpPr>
            <a:spLocks noGrp="1"/>
          </p:cNvSpPr>
          <p:nvPr>
            <p:ph idx="23"/>
          </p:nvPr>
        </p:nvSpPr>
        <p:spPr>
          <a:xfrm>
            <a:off x="6167769" y="3488436"/>
            <a:ext cx="1796733" cy="2443101"/>
          </a:xfrm>
        </p:spPr>
        <p:txBody>
          <a:bodyPr/>
          <a:lstStyle>
            <a:lvl1pPr>
              <a:spcAft>
                <a:spcPts val="1200"/>
              </a:spcAft>
              <a:defRPr sz="1500"/>
            </a:lvl1pPr>
            <a:lvl2pPr>
              <a:lnSpc>
                <a:spcPct val="100000"/>
              </a:lnSpc>
              <a:spcBef>
                <a:spcPts val="300"/>
              </a:spcBef>
              <a:defRPr sz="1100"/>
            </a:lvl2pPr>
            <a:lvl3pPr>
              <a:lnSpc>
                <a:spcPct val="100000"/>
              </a:lnSpc>
              <a:defRPr sz="1100"/>
            </a:lvl3pPr>
            <a:lvl4pPr>
              <a:lnSpc>
                <a:spcPct val="100000"/>
              </a:lnSpc>
              <a:defRPr sz="1100"/>
            </a:lvl4pPr>
            <a:lvl5pPr>
              <a:lnSpc>
                <a:spcPct val="100000"/>
              </a:lnSpc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067701D3-6751-E230-8414-4D83FACD1903}"/>
              </a:ext>
            </a:extLst>
          </p:cNvPr>
          <p:cNvSpPr>
            <a:spLocks noGrp="1"/>
          </p:cNvSpPr>
          <p:nvPr>
            <p:ph type="body" idx="19" hasCustomPrompt="1"/>
          </p:nvPr>
        </p:nvSpPr>
        <p:spPr>
          <a:xfrm>
            <a:off x="8086532" y="1949410"/>
            <a:ext cx="1800543" cy="1415772"/>
          </a:xfrm>
        </p:spPr>
        <p:txBody>
          <a:bodyPr wrap="square">
            <a:spAutoFit/>
          </a:bodyPr>
          <a:lstStyle>
            <a:lvl1pPr marL="0" indent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  <a:defRPr sz="11500" b="0" kern="100" spc="-50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 dirty="0"/>
              <a:t>0</a:t>
            </a:r>
          </a:p>
        </p:txBody>
      </p:sp>
      <p:sp>
        <p:nvSpPr>
          <p:cNvPr id="27" name="Content Placeholder 2">
            <a:extLst>
              <a:ext uri="{FF2B5EF4-FFF2-40B4-BE49-F238E27FC236}">
                <a16:creationId xmlns:a16="http://schemas.microsoft.com/office/drawing/2014/main" id="{FD9D2967-C22A-B1DF-008F-37A536CDA2A4}"/>
              </a:ext>
            </a:extLst>
          </p:cNvPr>
          <p:cNvSpPr>
            <a:spLocks noGrp="1"/>
          </p:cNvSpPr>
          <p:nvPr>
            <p:ph idx="24"/>
          </p:nvPr>
        </p:nvSpPr>
        <p:spPr>
          <a:xfrm>
            <a:off x="8086532" y="3488436"/>
            <a:ext cx="1796733" cy="2443101"/>
          </a:xfrm>
        </p:spPr>
        <p:txBody>
          <a:bodyPr/>
          <a:lstStyle>
            <a:lvl1pPr>
              <a:spcAft>
                <a:spcPts val="1200"/>
              </a:spcAft>
              <a:defRPr sz="1500"/>
            </a:lvl1pPr>
            <a:lvl2pPr>
              <a:lnSpc>
                <a:spcPct val="100000"/>
              </a:lnSpc>
              <a:spcBef>
                <a:spcPts val="300"/>
              </a:spcBef>
              <a:defRPr sz="1100"/>
            </a:lvl2pPr>
            <a:lvl3pPr>
              <a:lnSpc>
                <a:spcPct val="100000"/>
              </a:lnSpc>
              <a:defRPr sz="1100"/>
            </a:lvl3pPr>
            <a:lvl4pPr>
              <a:lnSpc>
                <a:spcPct val="100000"/>
              </a:lnSpc>
              <a:defRPr sz="1100"/>
            </a:lvl4pPr>
            <a:lvl5pPr>
              <a:lnSpc>
                <a:spcPct val="100000"/>
              </a:lnSpc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8" name="Text Placeholder 2">
            <a:extLst>
              <a:ext uri="{FF2B5EF4-FFF2-40B4-BE49-F238E27FC236}">
                <a16:creationId xmlns:a16="http://schemas.microsoft.com/office/drawing/2014/main" id="{464E5050-91BD-1F8D-DCE3-AFCCBA5D49FE}"/>
              </a:ext>
            </a:extLst>
          </p:cNvPr>
          <p:cNvSpPr>
            <a:spLocks noGrp="1"/>
          </p:cNvSpPr>
          <p:nvPr>
            <p:ph type="body" idx="20" hasCustomPrompt="1"/>
          </p:nvPr>
        </p:nvSpPr>
        <p:spPr>
          <a:xfrm>
            <a:off x="10005295" y="1949410"/>
            <a:ext cx="1800543" cy="1415772"/>
          </a:xfrm>
        </p:spPr>
        <p:txBody>
          <a:bodyPr wrap="square">
            <a:spAutoFit/>
          </a:bodyPr>
          <a:lstStyle>
            <a:lvl1pPr marL="0" indent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  <a:defRPr sz="11500" b="0" kern="100" spc="-50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 dirty="0"/>
              <a:t>0</a:t>
            </a:r>
          </a:p>
        </p:txBody>
      </p:sp>
      <p:sp>
        <p:nvSpPr>
          <p:cNvPr id="28" name="Content Placeholder 2">
            <a:extLst>
              <a:ext uri="{FF2B5EF4-FFF2-40B4-BE49-F238E27FC236}">
                <a16:creationId xmlns:a16="http://schemas.microsoft.com/office/drawing/2014/main" id="{50B501A3-4C30-D139-31F2-53CC077019FD}"/>
              </a:ext>
            </a:extLst>
          </p:cNvPr>
          <p:cNvSpPr>
            <a:spLocks noGrp="1"/>
          </p:cNvSpPr>
          <p:nvPr>
            <p:ph idx="25"/>
          </p:nvPr>
        </p:nvSpPr>
        <p:spPr>
          <a:xfrm>
            <a:off x="10005295" y="3488436"/>
            <a:ext cx="1796733" cy="2443101"/>
          </a:xfrm>
        </p:spPr>
        <p:txBody>
          <a:bodyPr/>
          <a:lstStyle>
            <a:lvl1pPr>
              <a:spcAft>
                <a:spcPts val="1200"/>
              </a:spcAft>
              <a:defRPr sz="1500"/>
            </a:lvl1pPr>
            <a:lvl2pPr>
              <a:lnSpc>
                <a:spcPct val="100000"/>
              </a:lnSpc>
              <a:spcBef>
                <a:spcPts val="300"/>
              </a:spcBef>
              <a:defRPr sz="1100"/>
            </a:lvl2pPr>
            <a:lvl3pPr>
              <a:lnSpc>
                <a:spcPct val="100000"/>
              </a:lnSpc>
              <a:defRPr sz="1100"/>
            </a:lvl3pPr>
            <a:lvl4pPr>
              <a:lnSpc>
                <a:spcPct val="100000"/>
              </a:lnSpc>
              <a:defRPr sz="1100"/>
            </a:lvl4pPr>
            <a:lvl5pPr>
              <a:lnSpc>
                <a:spcPct val="100000"/>
              </a:lnSpc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7953C0A1-993D-3C98-C331-16749B76A86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66800" y="6497441"/>
            <a:ext cx="8814816" cy="161583"/>
          </a:xfrm>
          <a:prstGeom prst="rect">
            <a:avLst/>
          </a:prstGeom>
        </p:spPr>
        <p:txBody>
          <a:bodyPr vert="horz" wrap="square" lIns="0" tIns="0" rIns="0" bIns="0" rtlCol="0" anchor="b" anchorCtr="0">
            <a:spAutoFit/>
          </a:bodyPr>
          <a:lstStyle>
            <a:lvl1pPr algn="l">
              <a:defRPr sz="1050" b="0">
                <a:solidFill>
                  <a:sysClr val="windowText" lastClr="000000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 dirty="0"/>
              <a:t>Presentation Title   |   Section Title</a:t>
            </a:r>
          </a:p>
        </p:txBody>
      </p:sp>
      <p:sp>
        <p:nvSpPr>
          <p:cNvPr id="5" name="Slide Number Placeholder 13">
            <a:extLst>
              <a:ext uri="{FF2B5EF4-FFF2-40B4-BE49-F238E27FC236}">
                <a16:creationId xmlns:a16="http://schemas.microsoft.com/office/drawing/2014/main" id="{15441E1C-321B-0C48-3C86-6A2676A09A5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03818" y="6501384"/>
            <a:ext cx="298209" cy="161583"/>
          </a:xfrm>
          <a:prstGeom prst="rect">
            <a:avLst/>
          </a:prstGeom>
        </p:spPr>
        <p:txBody>
          <a:bodyPr vert="horz" wrap="square" lIns="0" tIns="0" rIns="0" bIns="0" rtlCol="0" anchor="b" anchorCtr="0">
            <a:spAutoFit/>
          </a:bodyPr>
          <a:lstStyle>
            <a:lvl1pPr algn="r">
              <a:defRPr sz="1050">
                <a:solidFill>
                  <a:schemeClr val="tx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fld id="{3E6AC032-1535-134B-A583-D5E1DDD0D16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567051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01A1D7-A824-48A0-3E0C-4A7C86CA63A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01883" y="-300748"/>
            <a:ext cx="5638005" cy="249299"/>
          </a:xfrm>
        </p:spPr>
        <p:txBody>
          <a:bodyPr wrap="square">
            <a:spAutoFit/>
          </a:bodyPr>
          <a:lstStyle>
            <a:lvl1pPr>
              <a:defRPr sz="1800" b="0"/>
            </a:lvl1pPr>
          </a:lstStyle>
          <a:p>
            <a:r>
              <a:rPr lang="en-US" dirty="0"/>
              <a:t>Title for accessibility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3340C10-F5A2-1E40-474D-C57EC62F0F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 userDrawn="1"/>
        </p:nvSpPr>
        <p:spPr>
          <a:xfrm>
            <a:off x="6039888" y="593396"/>
            <a:ext cx="941937" cy="62295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12700" marR="5080" lvl="0" indent="0" defTabSz="914400" eaLnBrk="1" fontAlgn="auto" latinLnBrk="0" hangingPunct="1">
              <a:lnSpc>
                <a:spcPct val="80000"/>
              </a:lnSpc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800" b="1" u="none" strike="noStrike" kern="0" cap="none" spc="-105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cs typeface="Arial" panose="020B0604020202020204" pitchFamily="34" charset="0"/>
              </a:rPr>
              <a:t>“</a:t>
            </a:r>
            <a:endParaRPr lang="en-US" sz="6000" b="1" dirty="0">
              <a:solidFill>
                <a:schemeClr val="accent1"/>
              </a:solidFill>
              <a:cs typeface="Arial" panose="020B06040202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6E3B15-3502-F478-0302-DCABA0B41A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63135" y="1317530"/>
            <a:ext cx="5668962" cy="3758184"/>
          </a:xfrm>
        </p:spPr>
        <p:txBody>
          <a:bodyPr/>
          <a:lstStyle>
            <a:lvl1pPr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defRPr sz="4000" b="0" spc="-50" baseline="0"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FA9DB721-FE7A-8DE5-B433-99C88BFAE50D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353829" y="4983333"/>
            <a:ext cx="4702359" cy="1014843"/>
          </a:xfrm>
        </p:spPr>
        <p:txBody>
          <a:bodyPr/>
          <a:lstStyle>
            <a:lvl1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1600"/>
            </a:lvl1pPr>
            <a:lvl2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1600">
                <a:latin typeface="+mj-lt"/>
              </a:defRPr>
            </a:lvl2pPr>
            <a:lvl3pPr marL="0" indent="0">
              <a:buNone/>
              <a:defRPr/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D2B9EA5E-E423-D219-6037-CCB61AE3B50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66800" y="6497441"/>
            <a:ext cx="8814816" cy="161583"/>
          </a:xfrm>
          <a:prstGeom prst="rect">
            <a:avLst/>
          </a:prstGeom>
        </p:spPr>
        <p:txBody>
          <a:bodyPr vert="horz" wrap="square" lIns="0" tIns="0" rIns="0" bIns="0" rtlCol="0" anchor="b" anchorCtr="0">
            <a:spAutoFit/>
          </a:bodyPr>
          <a:lstStyle>
            <a:lvl1pPr algn="l">
              <a:defRPr sz="1050" b="0">
                <a:solidFill>
                  <a:sysClr val="windowText" lastClr="000000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 dirty="0"/>
              <a:t>Presentation Title   |   Section Title</a:t>
            </a:r>
          </a:p>
        </p:txBody>
      </p:sp>
      <p:sp>
        <p:nvSpPr>
          <p:cNvPr id="8" name="Slide Number Placeholder 13">
            <a:extLst>
              <a:ext uri="{FF2B5EF4-FFF2-40B4-BE49-F238E27FC236}">
                <a16:creationId xmlns:a16="http://schemas.microsoft.com/office/drawing/2014/main" id="{C901CE32-26BB-268E-2590-66DB5ADDFD9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03818" y="6501384"/>
            <a:ext cx="298209" cy="161583"/>
          </a:xfrm>
          <a:prstGeom prst="rect">
            <a:avLst/>
          </a:prstGeom>
        </p:spPr>
        <p:txBody>
          <a:bodyPr vert="horz" wrap="square" lIns="0" tIns="0" rIns="0" bIns="0" rtlCol="0" anchor="b" anchorCtr="0">
            <a:spAutoFit/>
          </a:bodyPr>
          <a:lstStyle>
            <a:lvl1pPr algn="r">
              <a:defRPr sz="1050">
                <a:solidFill>
                  <a:schemeClr val="tx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fld id="{3E6AC032-1535-134B-A583-D5E1DDD0D16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015389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with Imag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01A1D7-A824-48A0-3E0C-4A7C86CA63A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96516" y="-300748"/>
            <a:ext cx="5647097" cy="249299"/>
          </a:xfrm>
        </p:spPr>
        <p:txBody>
          <a:bodyPr wrap="square">
            <a:spAutoFit/>
          </a:bodyPr>
          <a:lstStyle>
            <a:lvl1pPr>
              <a:defRPr sz="1800" b="0"/>
            </a:lvl1pPr>
          </a:lstStyle>
          <a:p>
            <a:r>
              <a:rPr lang="en-US" dirty="0"/>
              <a:t>Title for accessibility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554BAF2E-BAB1-C03F-41A7-B26DABB21B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 userDrawn="1"/>
        </p:nvSpPr>
        <p:spPr>
          <a:xfrm>
            <a:off x="272991" y="2732672"/>
            <a:ext cx="941937" cy="62295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12700" marR="5080" lvl="0" indent="0" defTabSz="914400" eaLnBrk="1" fontAlgn="auto" latinLnBrk="0" hangingPunct="1">
              <a:lnSpc>
                <a:spcPct val="80000"/>
              </a:lnSpc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800" b="1" u="none" strike="noStrike" kern="0" cap="none" spc="-105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cs typeface="Arial" panose="020B0604020202020204" pitchFamily="34" charset="0"/>
              </a:rPr>
              <a:t>“</a:t>
            </a:r>
            <a:endParaRPr lang="en-US" sz="6000" b="1" dirty="0">
              <a:solidFill>
                <a:schemeClr val="accent1"/>
              </a:solidFill>
              <a:cs typeface="Arial" panose="020B06040202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6E3B15-3502-F478-0302-DCABA0B41A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6516" y="3485571"/>
            <a:ext cx="5498502" cy="2503272"/>
          </a:xfrm>
        </p:spPr>
        <p:txBody>
          <a:bodyPr/>
          <a:lstStyle>
            <a:lvl1pPr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defRPr sz="3200" b="0" spc="-50" baseline="0"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Picture Placeholder 14">
            <a:extLst>
              <a:ext uri="{FF2B5EF4-FFF2-40B4-BE49-F238E27FC236}">
                <a16:creationId xmlns:a16="http://schemas.microsoft.com/office/drawing/2014/main" id="{60655EE7-5FC0-8DDF-88F0-21ECCBD7D3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6150276" y="393871"/>
            <a:ext cx="5660724" cy="4544842"/>
          </a:xfrm>
          <a:custGeom>
            <a:avLst/>
            <a:gdLst>
              <a:gd name="connsiteX0" fmla="*/ 0 w 5660724"/>
              <a:gd name="connsiteY0" fmla="*/ 0 h 4544842"/>
              <a:gd name="connsiteX1" fmla="*/ 5660724 w 5660724"/>
              <a:gd name="connsiteY1" fmla="*/ 0 h 4544842"/>
              <a:gd name="connsiteX2" fmla="*/ 5660724 w 5660724"/>
              <a:gd name="connsiteY2" fmla="*/ 4544842 h 4544842"/>
              <a:gd name="connsiteX3" fmla="*/ 0 w 5660724"/>
              <a:gd name="connsiteY3" fmla="*/ 4544842 h 4544842"/>
              <a:gd name="connsiteX4" fmla="*/ 0 w 5660724"/>
              <a:gd name="connsiteY4" fmla="*/ 0 h 4544842"/>
              <a:gd name="connsiteX0" fmla="*/ 0 w 5660724"/>
              <a:gd name="connsiteY0" fmla="*/ 0 h 4544842"/>
              <a:gd name="connsiteX1" fmla="*/ 5660724 w 5660724"/>
              <a:gd name="connsiteY1" fmla="*/ 0 h 4544842"/>
              <a:gd name="connsiteX2" fmla="*/ 5660724 w 5660724"/>
              <a:gd name="connsiteY2" fmla="*/ 4544842 h 4544842"/>
              <a:gd name="connsiteX3" fmla="*/ 2056464 w 5660724"/>
              <a:gd name="connsiteY3" fmla="*/ 4536269 h 4544842"/>
              <a:gd name="connsiteX4" fmla="*/ 0 w 5660724"/>
              <a:gd name="connsiteY4" fmla="*/ 4544842 h 4544842"/>
              <a:gd name="connsiteX5" fmla="*/ 0 w 5660724"/>
              <a:gd name="connsiteY5" fmla="*/ 0 h 4544842"/>
              <a:gd name="connsiteX0" fmla="*/ 0 w 5660724"/>
              <a:gd name="connsiteY0" fmla="*/ 0 h 4544842"/>
              <a:gd name="connsiteX1" fmla="*/ 5660724 w 5660724"/>
              <a:gd name="connsiteY1" fmla="*/ 0 h 4544842"/>
              <a:gd name="connsiteX2" fmla="*/ 5660724 w 5660724"/>
              <a:gd name="connsiteY2" fmla="*/ 4544842 h 4544842"/>
              <a:gd name="connsiteX3" fmla="*/ 2643204 w 5660724"/>
              <a:gd name="connsiteY3" fmla="*/ 4521029 h 4544842"/>
              <a:gd name="connsiteX4" fmla="*/ 2056464 w 5660724"/>
              <a:gd name="connsiteY4" fmla="*/ 4536269 h 4544842"/>
              <a:gd name="connsiteX5" fmla="*/ 0 w 5660724"/>
              <a:gd name="connsiteY5" fmla="*/ 4544842 h 4544842"/>
              <a:gd name="connsiteX6" fmla="*/ 0 w 5660724"/>
              <a:gd name="connsiteY6" fmla="*/ 0 h 4544842"/>
              <a:gd name="connsiteX0" fmla="*/ 0 w 5660724"/>
              <a:gd name="connsiteY0" fmla="*/ 0 h 4544842"/>
              <a:gd name="connsiteX1" fmla="*/ 5660724 w 5660724"/>
              <a:gd name="connsiteY1" fmla="*/ 0 h 4544842"/>
              <a:gd name="connsiteX2" fmla="*/ 5660724 w 5660724"/>
              <a:gd name="connsiteY2" fmla="*/ 4544842 h 4544842"/>
              <a:gd name="connsiteX3" fmla="*/ 2231724 w 5660724"/>
              <a:gd name="connsiteY3" fmla="*/ 4071449 h 4544842"/>
              <a:gd name="connsiteX4" fmla="*/ 2056464 w 5660724"/>
              <a:gd name="connsiteY4" fmla="*/ 4536269 h 4544842"/>
              <a:gd name="connsiteX5" fmla="*/ 0 w 5660724"/>
              <a:gd name="connsiteY5" fmla="*/ 4544842 h 4544842"/>
              <a:gd name="connsiteX6" fmla="*/ 0 w 5660724"/>
              <a:gd name="connsiteY6" fmla="*/ 0 h 4544842"/>
              <a:gd name="connsiteX0" fmla="*/ 0 w 5660724"/>
              <a:gd name="connsiteY0" fmla="*/ 0 h 4544842"/>
              <a:gd name="connsiteX1" fmla="*/ 5660724 w 5660724"/>
              <a:gd name="connsiteY1" fmla="*/ 0 h 4544842"/>
              <a:gd name="connsiteX2" fmla="*/ 5660724 w 5660724"/>
              <a:gd name="connsiteY2" fmla="*/ 4544842 h 4544842"/>
              <a:gd name="connsiteX3" fmla="*/ 2925144 w 5660724"/>
              <a:gd name="connsiteY3" fmla="*/ 3781889 h 4544842"/>
              <a:gd name="connsiteX4" fmla="*/ 2056464 w 5660724"/>
              <a:gd name="connsiteY4" fmla="*/ 4536269 h 4544842"/>
              <a:gd name="connsiteX5" fmla="*/ 0 w 5660724"/>
              <a:gd name="connsiteY5" fmla="*/ 4544842 h 4544842"/>
              <a:gd name="connsiteX6" fmla="*/ 0 w 5660724"/>
              <a:gd name="connsiteY6" fmla="*/ 0 h 4544842"/>
              <a:gd name="connsiteX0" fmla="*/ 0 w 5660724"/>
              <a:gd name="connsiteY0" fmla="*/ 0 h 4544842"/>
              <a:gd name="connsiteX1" fmla="*/ 5660724 w 5660724"/>
              <a:gd name="connsiteY1" fmla="*/ 0 h 4544842"/>
              <a:gd name="connsiteX2" fmla="*/ 5660724 w 5660724"/>
              <a:gd name="connsiteY2" fmla="*/ 4544842 h 4544842"/>
              <a:gd name="connsiteX3" fmla="*/ 2909904 w 5660724"/>
              <a:gd name="connsiteY3" fmla="*/ 4109549 h 4544842"/>
              <a:gd name="connsiteX4" fmla="*/ 2056464 w 5660724"/>
              <a:gd name="connsiteY4" fmla="*/ 4536269 h 4544842"/>
              <a:gd name="connsiteX5" fmla="*/ 0 w 5660724"/>
              <a:gd name="connsiteY5" fmla="*/ 4544842 h 4544842"/>
              <a:gd name="connsiteX6" fmla="*/ 0 w 5660724"/>
              <a:gd name="connsiteY6" fmla="*/ 0 h 4544842"/>
              <a:gd name="connsiteX0" fmla="*/ 0 w 5660724"/>
              <a:gd name="connsiteY0" fmla="*/ 0 h 4544842"/>
              <a:gd name="connsiteX1" fmla="*/ 5660724 w 5660724"/>
              <a:gd name="connsiteY1" fmla="*/ 0 h 4544842"/>
              <a:gd name="connsiteX2" fmla="*/ 5660724 w 5660724"/>
              <a:gd name="connsiteY2" fmla="*/ 4544842 h 4544842"/>
              <a:gd name="connsiteX3" fmla="*/ 2909904 w 5660724"/>
              <a:gd name="connsiteY3" fmla="*/ 4109549 h 4544842"/>
              <a:gd name="connsiteX4" fmla="*/ 2612724 w 5660724"/>
              <a:gd name="connsiteY4" fmla="*/ 4528649 h 4544842"/>
              <a:gd name="connsiteX5" fmla="*/ 0 w 5660724"/>
              <a:gd name="connsiteY5" fmla="*/ 4544842 h 4544842"/>
              <a:gd name="connsiteX6" fmla="*/ 0 w 5660724"/>
              <a:gd name="connsiteY6" fmla="*/ 0 h 4544842"/>
              <a:gd name="connsiteX0" fmla="*/ 0 w 5660724"/>
              <a:gd name="connsiteY0" fmla="*/ 0 h 4544842"/>
              <a:gd name="connsiteX1" fmla="*/ 5660724 w 5660724"/>
              <a:gd name="connsiteY1" fmla="*/ 0 h 4544842"/>
              <a:gd name="connsiteX2" fmla="*/ 5660724 w 5660724"/>
              <a:gd name="connsiteY2" fmla="*/ 4544842 h 4544842"/>
              <a:gd name="connsiteX3" fmla="*/ 2909904 w 5660724"/>
              <a:gd name="connsiteY3" fmla="*/ 4109549 h 4544842"/>
              <a:gd name="connsiteX4" fmla="*/ 2534143 w 5660724"/>
              <a:gd name="connsiteY4" fmla="*/ 4442924 h 4544842"/>
              <a:gd name="connsiteX5" fmla="*/ 0 w 5660724"/>
              <a:gd name="connsiteY5" fmla="*/ 4544842 h 4544842"/>
              <a:gd name="connsiteX6" fmla="*/ 0 w 5660724"/>
              <a:gd name="connsiteY6" fmla="*/ 0 h 4544842"/>
              <a:gd name="connsiteX0" fmla="*/ 0 w 5660724"/>
              <a:gd name="connsiteY0" fmla="*/ 0 h 4544842"/>
              <a:gd name="connsiteX1" fmla="*/ 5660724 w 5660724"/>
              <a:gd name="connsiteY1" fmla="*/ 0 h 4544842"/>
              <a:gd name="connsiteX2" fmla="*/ 5660724 w 5660724"/>
              <a:gd name="connsiteY2" fmla="*/ 4544842 h 4544842"/>
              <a:gd name="connsiteX3" fmla="*/ 2909904 w 5660724"/>
              <a:gd name="connsiteY3" fmla="*/ 4109549 h 4544842"/>
              <a:gd name="connsiteX4" fmla="*/ 2593674 w 5660724"/>
              <a:gd name="connsiteY4" fmla="*/ 4535793 h 4544842"/>
              <a:gd name="connsiteX5" fmla="*/ 0 w 5660724"/>
              <a:gd name="connsiteY5" fmla="*/ 4544842 h 4544842"/>
              <a:gd name="connsiteX6" fmla="*/ 0 w 5660724"/>
              <a:gd name="connsiteY6" fmla="*/ 0 h 4544842"/>
              <a:gd name="connsiteX0" fmla="*/ 0 w 5660724"/>
              <a:gd name="connsiteY0" fmla="*/ 0 h 4544842"/>
              <a:gd name="connsiteX1" fmla="*/ 5660724 w 5660724"/>
              <a:gd name="connsiteY1" fmla="*/ 0 h 4544842"/>
              <a:gd name="connsiteX2" fmla="*/ 5660724 w 5660724"/>
              <a:gd name="connsiteY2" fmla="*/ 4544842 h 4544842"/>
              <a:gd name="connsiteX3" fmla="*/ 2771791 w 5660724"/>
              <a:gd name="connsiteY3" fmla="*/ 3971436 h 4544842"/>
              <a:gd name="connsiteX4" fmla="*/ 2593674 w 5660724"/>
              <a:gd name="connsiteY4" fmla="*/ 4535793 h 4544842"/>
              <a:gd name="connsiteX5" fmla="*/ 0 w 5660724"/>
              <a:gd name="connsiteY5" fmla="*/ 4544842 h 4544842"/>
              <a:gd name="connsiteX6" fmla="*/ 0 w 5660724"/>
              <a:gd name="connsiteY6" fmla="*/ 0 h 4544842"/>
              <a:gd name="connsiteX0" fmla="*/ 0 w 5660724"/>
              <a:gd name="connsiteY0" fmla="*/ 0 h 4544842"/>
              <a:gd name="connsiteX1" fmla="*/ 5660724 w 5660724"/>
              <a:gd name="connsiteY1" fmla="*/ 0 h 4544842"/>
              <a:gd name="connsiteX2" fmla="*/ 5660724 w 5660724"/>
              <a:gd name="connsiteY2" fmla="*/ 4544842 h 4544842"/>
              <a:gd name="connsiteX3" fmla="*/ 2874185 w 5660724"/>
              <a:gd name="connsiteY3" fmla="*/ 4114311 h 4544842"/>
              <a:gd name="connsiteX4" fmla="*/ 2593674 w 5660724"/>
              <a:gd name="connsiteY4" fmla="*/ 4535793 h 4544842"/>
              <a:gd name="connsiteX5" fmla="*/ 0 w 5660724"/>
              <a:gd name="connsiteY5" fmla="*/ 4544842 h 4544842"/>
              <a:gd name="connsiteX6" fmla="*/ 0 w 5660724"/>
              <a:gd name="connsiteY6" fmla="*/ 0 h 4544842"/>
              <a:gd name="connsiteX0" fmla="*/ 0 w 5660724"/>
              <a:gd name="connsiteY0" fmla="*/ 0 h 4544842"/>
              <a:gd name="connsiteX1" fmla="*/ 5660724 w 5660724"/>
              <a:gd name="connsiteY1" fmla="*/ 0 h 4544842"/>
              <a:gd name="connsiteX2" fmla="*/ 5660724 w 5660724"/>
              <a:gd name="connsiteY2" fmla="*/ 4113836 h 4544842"/>
              <a:gd name="connsiteX3" fmla="*/ 2874185 w 5660724"/>
              <a:gd name="connsiteY3" fmla="*/ 4114311 h 4544842"/>
              <a:gd name="connsiteX4" fmla="*/ 2593674 w 5660724"/>
              <a:gd name="connsiteY4" fmla="*/ 4535793 h 4544842"/>
              <a:gd name="connsiteX5" fmla="*/ 0 w 5660724"/>
              <a:gd name="connsiteY5" fmla="*/ 4544842 h 4544842"/>
              <a:gd name="connsiteX6" fmla="*/ 0 w 5660724"/>
              <a:gd name="connsiteY6" fmla="*/ 0 h 4544842"/>
              <a:gd name="connsiteX0" fmla="*/ 0 w 5672631"/>
              <a:gd name="connsiteY0" fmla="*/ 0 h 4544842"/>
              <a:gd name="connsiteX1" fmla="*/ 5660724 w 5672631"/>
              <a:gd name="connsiteY1" fmla="*/ 0 h 4544842"/>
              <a:gd name="connsiteX2" fmla="*/ 5672631 w 5672631"/>
              <a:gd name="connsiteY2" fmla="*/ 4054305 h 4544842"/>
              <a:gd name="connsiteX3" fmla="*/ 2874185 w 5672631"/>
              <a:gd name="connsiteY3" fmla="*/ 4114311 h 4544842"/>
              <a:gd name="connsiteX4" fmla="*/ 2593674 w 5672631"/>
              <a:gd name="connsiteY4" fmla="*/ 4535793 h 4544842"/>
              <a:gd name="connsiteX5" fmla="*/ 0 w 5672631"/>
              <a:gd name="connsiteY5" fmla="*/ 4544842 h 4544842"/>
              <a:gd name="connsiteX6" fmla="*/ 0 w 5672631"/>
              <a:gd name="connsiteY6" fmla="*/ 0 h 4544842"/>
              <a:gd name="connsiteX0" fmla="*/ 0 w 5660724"/>
              <a:gd name="connsiteY0" fmla="*/ 0 h 4544842"/>
              <a:gd name="connsiteX1" fmla="*/ 5660724 w 5660724"/>
              <a:gd name="connsiteY1" fmla="*/ 0 h 4544842"/>
              <a:gd name="connsiteX2" fmla="*/ 5655963 w 5660724"/>
              <a:gd name="connsiteY2" fmla="*/ 4120980 h 4544842"/>
              <a:gd name="connsiteX3" fmla="*/ 2874185 w 5660724"/>
              <a:gd name="connsiteY3" fmla="*/ 4114311 h 4544842"/>
              <a:gd name="connsiteX4" fmla="*/ 2593674 w 5660724"/>
              <a:gd name="connsiteY4" fmla="*/ 4535793 h 4544842"/>
              <a:gd name="connsiteX5" fmla="*/ 0 w 5660724"/>
              <a:gd name="connsiteY5" fmla="*/ 4544842 h 4544842"/>
              <a:gd name="connsiteX6" fmla="*/ 0 w 5660724"/>
              <a:gd name="connsiteY6" fmla="*/ 0 h 4544842"/>
              <a:gd name="connsiteX0" fmla="*/ 0 w 5660724"/>
              <a:gd name="connsiteY0" fmla="*/ 0 h 4544842"/>
              <a:gd name="connsiteX1" fmla="*/ 5660724 w 5660724"/>
              <a:gd name="connsiteY1" fmla="*/ 0 h 4544842"/>
              <a:gd name="connsiteX2" fmla="*/ 5655963 w 5660724"/>
              <a:gd name="connsiteY2" fmla="*/ 4120980 h 4544842"/>
              <a:gd name="connsiteX3" fmla="*/ 2874185 w 5660724"/>
              <a:gd name="connsiteY3" fmla="*/ 4121455 h 4544842"/>
              <a:gd name="connsiteX4" fmla="*/ 2593674 w 5660724"/>
              <a:gd name="connsiteY4" fmla="*/ 4535793 h 4544842"/>
              <a:gd name="connsiteX5" fmla="*/ 0 w 5660724"/>
              <a:gd name="connsiteY5" fmla="*/ 4544842 h 4544842"/>
              <a:gd name="connsiteX6" fmla="*/ 0 w 5660724"/>
              <a:gd name="connsiteY6" fmla="*/ 0 h 45448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660724" h="4544842">
                <a:moveTo>
                  <a:pt x="0" y="0"/>
                </a:moveTo>
                <a:lnTo>
                  <a:pt x="5660724" y="0"/>
                </a:lnTo>
                <a:lnTo>
                  <a:pt x="5655963" y="4120980"/>
                </a:lnTo>
                <a:lnTo>
                  <a:pt x="2874185" y="4121455"/>
                </a:lnTo>
                <a:lnTo>
                  <a:pt x="2593674" y="4535793"/>
                </a:lnTo>
                <a:lnTo>
                  <a:pt x="0" y="4544842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tIns="1280160"/>
          <a:lstStyle>
            <a:lvl1pPr algn="ctr">
              <a:defRPr b="0" i="0"/>
            </a:lvl1pPr>
          </a:lstStyle>
          <a:p>
            <a:r>
              <a:rPr lang="en-US" dirty="0"/>
              <a:t>Click icon to add picture—do</a:t>
            </a:r>
            <a:r>
              <a:rPr lang="en-US" sz="1500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 </a:t>
            </a:r>
            <a:r>
              <a:rPr lang="en-US" dirty="0"/>
              <a:t>not</a:t>
            </a:r>
            <a:r>
              <a:rPr lang="en-US" sz="1500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 </a:t>
            </a:r>
            <a:r>
              <a:rPr lang="en-US" dirty="0"/>
              <a:t>scale</a:t>
            </a:r>
            <a:r>
              <a:rPr lang="en-US" sz="1500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 </a:t>
            </a:r>
            <a:r>
              <a:rPr lang="en-US" dirty="0"/>
              <a:t>or</a:t>
            </a:r>
            <a:r>
              <a:rPr lang="en-US" sz="1500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 </a:t>
            </a:r>
            <a:r>
              <a:rPr lang="en-US" dirty="0"/>
              <a:t>stretch</a:t>
            </a:r>
            <a:r>
              <a:rPr lang="en-US" sz="1500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 </a:t>
            </a:r>
            <a:r>
              <a:rPr lang="en-US" dirty="0"/>
              <a:t>this</a:t>
            </a:r>
            <a:r>
              <a:rPr lang="en-US" sz="1500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 </a:t>
            </a:r>
            <a:r>
              <a:rPr lang="en-US" dirty="0"/>
              <a:t>photo</a:t>
            </a:r>
            <a:r>
              <a:rPr lang="en-US" sz="1500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 </a:t>
            </a:r>
            <a:r>
              <a:rPr lang="en-US" dirty="0"/>
              <a:t>placeholder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FA9DB721-FE7A-8DE5-B433-99C88BFAE50D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6150276" y="4987818"/>
            <a:ext cx="5660724" cy="730266"/>
          </a:xfrm>
        </p:spPr>
        <p:txBody>
          <a:bodyPr/>
          <a:lstStyle>
            <a:lvl1pPr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defRPr sz="1600"/>
            </a:lvl1pPr>
            <a:lvl2pPr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defRPr sz="1600">
                <a:latin typeface="+mj-lt"/>
              </a:defRPr>
            </a:lvl2pPr>
            <a:lvl3pPr marL="0" indent="0">
              <a:buNone/>
              <a:defRPr/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AE32291E-24B4-2FB8-4B35-A439686DB95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66800" y="6497441"/>
            <a:ext cx="8814816" cy="161583"/>
          </a:xfrm>
          <a:prstGeom prst="rect">
            <a:avLst/>
          </a:prstGeom>
        </p:spPr>
        <p:txBody>
          <a:bodyPr vert="horz" wrap="square" lIns="0" tIns="0" rIns="0" bIns="0" rtlCol="0" anchor="b" anchorCtr="0">
            <a:spAutoFit/>
          </a:bodyPr>
          <a:lstStyle>
            <a:lvl1pPr algn="l">
              <a:defRPr sz="1050" b="0">
                <a:solidFill>
                  <a:sysClr val="windowText" lastClr="000000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 dirty="0"/>
              <a:t>Presentation Title   |   Section Title</a:t>
            </a:r>
          </a:p>
        </p:txBody>
      </p:sp>
      <p:sp>
        <p:nvSpPr>
          <p:cNvPr id="8" name="Slide Number Placeholder 13">
            <a:extLst>
              <a:ext uri="{FF2B5EF4-FFF2-40B4-BE49-F238E27FC236}">
                <a16:creationId xmlns:a16="http://schemas.microsoft.com/office/drawing/2014/main" id="{61A378F0-4CD0-C4E0-D2F7-5959B577E15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03818" y="6501384"/>
            <a:ext cx="298209" cy="161583"/>
          </a:xfrm>
          <a:prstGeom prst="rect">
            <a:avLst/>
          </a:prstGeom>
        </p:spPr>
        <p:txBody>
          <a:bodyPr vert="horz" wrap="square" lIns="0" tIns="0" rIns="0" bIns="0" rtlCol="0" anchor="b" anchorCtr="0">
            <a:spAutoFit/>
          </a:bodyPr>
          <a:lstStyle>
            <a:lvl1pPr algn="r">
              <a:defRPr sz="1050">
                <a:solidFill>
                  <a:schemeClr val="tx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fld id="{3E6AC032-1535-134B-A583-D5E1DDD0D16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031508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with Image Gra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01A1D7-A824-48A0-3E0C-4A7C86CA63A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96516" y="-300748"/>
            <a:ext cx="5647097" cy="249299"/>
          </a:xfrm>
        </p:spPr>
        <p:txBody>
          <a:bodyPr wrap="square">
            <a:spAutoFit/>
          </a:bodyPr>
          <a:lstStyle>
            <a:lvl1pPr>
              <a:defRPr sz="1800" b="0"/>
            </a:lvl1pPr>
          </a:lstStyle>
          <a:p>
            <a:r>
              <a:rPr lang="en-US" dirty="0"/>
              <a:t>Title for accessibility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554BAF2E-BAB1-C03F-41A7-B26DABB21B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 userDrawn="1"/>
        </p:nvSpPr>
        <p:spPr>
          <a:xfrm>
            <a:off x="272991" y="2732672"/>
            <a:ext cx="941937" cy="62295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12700" marR="5080" lvl="0" indent="0" defTabSz="914400" eaLnBrk="1" fontAlgn="auto" latinLnBrk="0" hangingPunct="1">
              <a:lnSpc>
                <a:spcPct val="80000"/>
              </a:lnSpc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800" b="1" u="none" strike="noStrike" kern="0" cap="none" spc="-105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cs typeface="Arial" panose="020B0604020202020204" pitchFamily="34" charset="0"/>
              </a:rPr>
              <a:t>“</a:t>
            </a:r>
            <a:endParaRPr lang="en-US" sz="6000" b="1" dirty="0">
              <a:solidFill>
                <a:schemeClr val="accent1"/>
              </a:solidFill>
              <a:cs typeface="Arial" panose="020B06040202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6E3B15-3502-F478-0302-DCABA0B41A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6516" y="3485571"/>
            <a:ext cx="5498502" cy="2503272"/>
          </a:xfrm>
        </p:spPr>
        <p:txBody>
          <a:bodyPr/>
          <a:lstStyle>
            <a:lvl1pPr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defRPr sz="3200" b="0" spc="-50" baseline="0"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2AE626E5-51F6-0BEB-2AFE-FE78E1409E4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ph type="pic" sz="quarter" idx="11" hasCustomPrompt="1"/>
          </p:nvPr>
        </p:nvSpPr>
        <p:spPr>
          <a:xfrm>
            <a:off x="6163970" y="400050"/>
            <a:ext cx="5637503" cy="4521510"/>
          </a:xfrm>
          <a:custGeom>
            <a:avLst/>
            <a:gdLst>
              <a:gd name="connsiteX0" fmla="*/ 0 w 5637503"/>
              <a:gd name="connsiteY0" fmla="*/ 0 h 4521510"/>
              <a:gd name="connsiteX1" fmla="*/ 5637503 w 5637503"/>
              <a:gd name="connsiteY1" fmla="*/ 0 h 4521510"/>
              <a:gd name="connsiteX2" fmla="*/ 5636321 w 5637503"/>
              <a:gd name="connsiteY2" fmla="*/ 2101892 h 4521510"/>
              <a:gd name="connsiteX3" fmla="*/ 5635136 w 5637503"/>
              <a:gd name="connsiteY3" fmla="*/ 4208474 h 4521510"/>
              <a:gd name="connsiteX4" fmla="*/ 2786509 w 5637503"/>
              <a:gd name="connsiteY4" fmla="*/ 4206576 h 4521510"/>
              <a:gd name="connsiteX5" fmla="*/ 2583036 w 5637503"/>
              <a:gd name="connsiteY5" fmla="*/ 4512498 h 4521510"/>
              <a:gd name="connsiteX6" fmla="*/ 0 w 5637503"/>
              <a:gd name="connsiteY6" fmla="*/ 4521510 h 45215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637503" h="4521510">
                <a:moveTo>
                  <a:pt x="0" y="0"/>
                </a:moveTo>
                <a:lnTo>
                  <a:pt x="5637503" y="0"/>
                </a:lnTo>
                <a:lnTo>
                  <a:pt x="5636321" y="2101892"/>
                </a:lnTo>
                <a:cubicBezTo>
                  <a:pt x="5636518" y="2804481"/>
                  <a:pt x="5636716" y="3507070"/>
                  <a:pt x="5635136" y="4208474"/>
                </a:cubicBezTo>
                <a:lnTo>
                  <a:pt x="2786509" y="4206576"/>
                </a:lnTo>
                <a:lnTo>
                  <a:pt x="2583036" y="4512498"/>
                </a:lnTo>
                <a:lnTo>
                  <a:pt x="0" y="452151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tIns="1280160" bIns="2743200" anchor="t" anchorCtr="0">
            <a:noAutofit/>
          </a:bodyPr>
          <a:lstStyle>
            <a:lvl1pPr algn="ctr">
              <a:defRPr b="0" i="0"/>
            </a:lvl1pPr>
          </a:lstStyle>
          <a:p>
            <a:r>
              <a:rPr lang="en-US" dirty="0"/>
              <a:t>Click icon to add picture—do</a:t>
            </a:r>
            <a:r>
              <a:rPr lang="en-US" sz="1500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 </a:t>
            </a:r>
            <a:r>
              <a:rPr lang="en-US" dirty="0"/>
              <a:t>not</a:t>
            </a:r>
            <a:r>
              <a:rPr lang="en-US" sz="1500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 </a:t>
            </a:r>
            <a:r>
              <a:rPr lang="en-US" dirty="0"/>
              <a:t>scale</a:t>
            </a:r>
            <a:r>
              <a:rPr lang="en-US" sz="1500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 </a:t>
            </a:r>
            <a:r>
              <a:rPr lang="en-US" dirty="0"/>
              <a:t>or</a:t>
            </a:r>
            <a:r>
              <a:rPr lang="en-US" sz="1500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 </a:t>
            </a:r>
            <a:r>
              <a:rPr lang="en-US" dirty="0"/>
              <a:t>stretch</a:t>
            </a:r>
            <a:r>
              <a:rPr lang="en-US" sz="1500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 </a:t>
            </a:r>
            <a:r>
              <a:rPr lang="en-US" dirty="0"/>
              <a:t>this</a:t>
            </a:r>
            <a:r>
              <a:rPr lang="en-US" sz="1500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 </a:t>
            </a:r>
            <a:r>
              <a:rPr lang="en-US" dirty="0"/>
              <a:t>photo</a:t>
            </a:r>
            <a:r>
              <a:rPr lang="en-US" sz="1500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 </a:t>
            </a:r>
            <a:r>
              <a:rPr lang="en-US" dirty="0"/>
              <a:t>placeholder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FA9DB721-FE7A-8DE5-B433-99C88BFAE50D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6150276" y="4987818"/>
            <a:ext cx="5660724" cy="730266"/>
          </a:xfrm>
        </p:spPr>
        <p:txBody>
          <a:bodyPr/>
          <a:lstStyle>
            <a:lvl1pPr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defRPr sz="1600"/>
            </a:lvl1pPr>
            <a:lvl2pPr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defRPr sz="1600">
                <a:latin typeface="+mj-lt"/>
              </a:defRPr>
            </a:lvl2pPr>
            <a:lvl3pPr marL="0" indent="0">
              <a:buNone/>
              <a:defRPr/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0605F451-C7FA-B67A-7A4E-B4953B3BFEC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66800" y="6497441"/>
            <a:ext cx="8814816" cy="161583"/>
          </a:xfrm>
          <a:prstGeom prst="rect">
            <a:avLst/>
          </a:prstGeom>
        </p:spPr>
        <p:txBody>
          <a:bodyPr vert="horz" wrap="square" lIns="0" tIns="0" rIns="0" bIns="0" rtlCol="0" anchor="b" anchorCtr="0">
            <a:spAutoFit/>
          </a:bodyPr>
          <a:lstStyle>
            <a:lvl1pPr algn="l">
              <a:defRPr sz="1050" b="0">
                <a:solidFill>
                  <a:sysClr val="windowText" lastClr="000000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 dirty="0"/>
              <a:t>Presentation Title   |   Section Title</a:t>
            </a:r>
          </a:p>
        </p:txBody>
      </p:sp>
      <p:sp>
        <p:nvSpPr>
          <p:cNvPr id="8" name="Slide Number Placeholder 13">
            <a:extLst>
              <a:ext uri="{FF2B5EF4-FFF2-40B4-BE49-F238E27FC236}">
                <a16:creationId xmlns:a16="http://schemas.microsoft.com/office/drawing/2014/main" id="{07A1FB0A-E7CA-63CD-DB09-C9F16CA915E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03818" y="6501384"/>
            <a:ext cx="298209" cy="161583"/>
          </a:xfrm>
          <a:prstGeom prst="rect">
            <a:avLst/>
          </a:prstGeom>
        </p:spPr>
        <p:txBody>
          <a:bodyPr vert="horz" wrap="square" lIns="0" tIns="0" rIns="0" bIns="0" rtlCol="0" anchor="b" anchorCtr="0">
            <a:spAutoFit/>
          </a:bodyPr>
          <a:lstStyle>
            <a:lvl1pPr algn="r">
              <a:defRPr sz="1050">
                <a:solidFill>
                  <a:schemeClr val="tx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fld id="{3E6AC032-1535-134B-A583-D5E1DDD0D16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0988190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Over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14">
            <a:extLst>
              <a:ext uri="{FF2B5EF4-FFF2-40B4-BE49-F238E27FC236}">
                <a16:creationId xmlns:a16="http://schemas.microsoft.com/office/drawing/2014/main" id="{743AD5A7-567D-9EC7-BECB-71D2480F24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-1"/>
            <a:ext cx="12192000" cy="6857999"/>
          </a:xfrm>
          <a:solidFill>
            <a:schemeClr val="bg2"/>
          </a:solidFill>
        </p:spPr>
        <p:txBody>
          <a:bodyPr tIns="1554480"/>
          <a:lstStyle>
            <a:lvl1pPr algn="ctr"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D01A1D7-A824-48A0-3E0C-4A7C86CA63A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00050" y="-300748"/>
            <a:ext cx="5634788" cy="249299"/>
          </a:xfrm>
        </p:spPr>
        <p:txBody>
          <a:bodyPr wrap="square">
            <a:spAutoFit/>
          </a:bodyPr>
          <a:lstStyle>
            <a:lvl1pPr>
              <a:defRPr sz="1800" b="0"/>
            </a:lvl1pPr>
          </a:lstStyle>
          <a:p>
            <a:r>
              <a:rPr lang="en-US" dirty="0"/>
              <a:t>Title for accessibility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F7339CEB-91F9-B7FD-86D6-A4C114DA30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33536" y="400051"/>
            <a:ext cx="6078018" cy="5024273"/>
          </a:xfrm>
          <a:custGeom>
            <a:avLst/>
            <a:gdLst>
              <a:gd name="connsiteX0" fmla="*/ 0 w 6078018"/>
              <a:gd name="connsiteY0" fmla="*/ 0 h 5024273"/>
              <a:gd name="connsiteX1" fmla="*/ 6078018 w 6078018"/>
              <a:gd name="connsiteY1" fmla="*/ 0 h 5024273"/>
              <a:gd name="connsiteX2" fmla="*/ 6078018 w 6078018"/>
              <a:gd name="connsiteY2" fmla="*/ 4662902 h 5024273"/>
              <a:gd name="connsiteX3" fmla="*/ 3041951 w 6078018"/>
              <a:gd name="connsiteY3" fmla="*/ 4663975 h 5024273"/>
              <a:gd name="connsiteX4" fmla="*/ 2829053 w 6078018"/>
              <a:gd name="connsiteY4" fmla="*/ 5023866 h 5024273"/>
              <a:gd name="connsiteX5" fmla="*/ 0 w 6078018"/>
              <a:gd name="connsiteY5" fmla="*/ 5024273 h 50242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078018" h="5024273">
                <a:moveTo>
                  <a:pt x="0" y="0"/>
                </a:moveTo>
                <a:lnTo>
                  <a:pt x="6078018" y="0"/>
                </a:lnTo>
                <a:lnTo>
                  <a:pt x="6078018" y="4662902"/>
                </a:lnTo>
                <a:lnTo>
                  <a:pt x="3041951" y="4663975"/>
                </a:lnTo>
                <a:lnTo>
                  <a:pt x="2829053" y="5023866"/>
                </a:lnTo>
                <a:lnTo>
                  <a:pt x="0" y="5024273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 lIns="411480" tIns="1170432" rIns="365760">
            <a:noAutofit/>
          </a:bodyPr>
          <a:lstStyle>
            <a:lvl1pPr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defRPr sz="3200" b="0" spc="-50" baseline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FA9DB721-FE7A-8DE5-B433-99C88BFAE50D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6159197" y="4470739"/>
            <a:ext cx="4704858" cy="510836"/>
          </a:xfrm>
        </p:spPr>
        <p:txBody>
          <a:bodyPr/>
          <a:lstStyle>
            <a:lvl1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1600">
                <a:solidFill>
                  <a:schemeClr val="tx1"/>
                </a:solidFill>
              </a:defRPr>
            </a:lvl1pPr>
            <a:lvl2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1600">
                <a:solidFill>
                  <a:schemeClr val="tx1"/>
                </a:solidFill>
                <a:latin typeface="+mj-lt"/>
              </a:defRPr>
            </a:lvl2pPr>
            <a:lvl3pPr marL="0" indent="0">
              <a:buNone/>
              <a:defRPr/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17" name="Text Placeholder 15">
            <a:extLst>
              <a:ext uri="{FF2B5EF4-FFF2-40B4-BE49-F238E27FC236}">
                <a16:creationId xmlns:a16="http://schemas.microsoft.com/office/drawing/2014/main" id="{0D1BEFAC-D99F-7020-6110-CD8460311AF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94728" y="6501384"/>
            <a:ext cx="365760" cy="161583"/>
          </a:xfrm>
        </p:spPr>
        <p:txBody>
          <a:bodyPr anchor="b" anchorCtr="0">
            <a:noAutofit/>
          </a:bodyPr>
          <a:lstStyle>
            <a:lvl1pPr>
              <a:defRPr sz="105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PwC</a:t>
            </a:r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7DFE5ED4-420E-CADB-A68A-A7D42128079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66800" y="6497441"/>
            <a:ext cx="8814816" cy="161583"/>
          </a:xfrm>
          <a:prstGeom prst="rect">
            <a:avLst/>
          </a:prstGeom>
        </p:spPr>
        <p:txBody>
          <a:bodyPr vert="horz" wrap="square" lIns="0" tIns="0" rIns="0" bIns="0" rtlCol="0" anchor="b" anchorCtr="0">
            <a:spAutoFit/>
          </a:bodyPr>
          <a:lstStyle>
            <a:lvl1pPr algn="l">
              <a:defRPr sz="1050" b="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 dirty="0"/>
              <a:t>Presentation Title   |   Section Title</a:t>
            </a:r>
          </a:p>
        </p:txBody>
      </p:sp>
      <p:sp>
        <p:nvSpPr>
          <p:cNvPr id="8" name="Slide Number Placeholder 13">
            <a:extLst>
              <a:ext uri="{FF2B5EF4-FFF2-40B4-BE49-F238E27FC236}">
                <a16:creationId xmlns:a16="http://schemas.microsoft.com/office/drawing/2014/main" id="{961284F9-299F-5762-4D10-4246CB963FF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03818" y="6501384"/>
            <a:ext cx="298209" cy="161583"/>
          </a:xfrm>
          <a:prstGeom prst="rect">
            <a:avLst/>
          </a:prstGeom>
        </p:spPr>
        <p:txBody>
          <a:bodyPr vert="horz" wrap="square" lIns="0" tIns="0" rIns="0" bIns="0" rtlCol="0" anchor="b" anchorCtr="0">
            <a:spAutoFit/>
          </a:bodyPr>
          <a:lstStyle>
            <a:lvl1pPr algn="r">
              <a:defRPr sz="105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fld id="{3E6AC032-1535-134B-A583-D5E1DDD0D167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AEFB371-D664-A7CF-D5EE-BB0684D60FED}"/>
              </a:ext>
            </a:extLst>
          </p:cNvPr>
          <p:cNvSpPr txBox="1"/>
          <p:nvPr userDrawn="1"/>
        </p:nvSpPr>
        <p:spPr>
          <a:xfrm>
            <a:off x="6034838" y="299570"/>
            <a:ext cx="762000" cy="8382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12700" marR="5080" lvl="0" indent="0" defTabSz="914400" eaLnBrk="1" fontAlgn="auto" latinLnBrk="0" hangingPunct="1">
              <a:spcBef>
                <a:spcPts val="9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800" b="1" u="none" strike="noStrike" kern="0" cap="none" spc="-105" normalizeH="0" baseline="0" noProof="0" dirty="0">
                <a:ln>
                  <a:noFill/>
                </a:ln>
                <a:solidFill>
                  <a:srgbClr val="FC5108"/>
                </a:solidFill>
                <a:effectLst/>
                <a:uLnTx/>
                <a:uFillTx/>
                <a:latin typeface="+mn-lt"/>
                <a:cs typeface="Arial" panose="020B0604020202020204" pitchFamily="34" charset="0"/>
              </a:rPr>
              <a:t>“</a:t>
            </a:r>
            <a:endParaRPr kumimoji="0" lang="en-US" sz="13800" b="1" u="none" strike="noStrike" kern="0" cap="none" spc="0" normalizeH="0" baseline="0" noProof="0" dirty="0">
              <a:ln>
                <a:noFill/>
              </a:ln>
              <a:solidFill>
                <a:srgbClr val="FC5108"/>
              </a:solidFill>
              <a:effectLst/>
              <a:uLnTx/>
              <a:uFillTx/>
              <a:latin typeface="+mn-lt"/>
              <a:cs typeface="Arial" panose="020B0604020202020204" pitchFamily="34" charset="0"/>
            </a:endParaRPr>
          </a:p>
          <a:p>
            <a:endParaRPr lang="en-US" sz="6000" b="1" dirty="0">
              <a:solidFill>
                <a:srgbClr val="FC5108"/>
              </a:solidFill>
              <a:latin typeface="Georgia" panose="02040502050405020303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67592056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g Statemen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01A1D7-A824-48A0-3E0C-4A7C86CA63A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00050" y="-300748"/>
            <a:ext cx="5643563" cy="249299"/>
          </a:xfrm>
        </p:spPr>
        <p:txBody>
          <a:bodyPr wrap="square">
            <a:spAutoFit/>
          </a:bodyPr>
          <a:lstStyle>
            <a:lvl1pPr>
              <a:defRPr sz="1800" b="0"/>
            </a:lvl1pPr>
          </a:lstStyle>
          <a:p>
            <a:r>
              <a:rPr lang="en-US" dirty="0"/>
              <a:t>Title for accessibility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FA9DB721-FE7A-8DE5-B433-99C88BFAE50D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401694" y="4463448"/>
            <a:ext cx="4704858" cy="535897"/>
          </a:xfrm>
        </p:spPr>
        <p:txBody>
          <a:bodyPr/>
          <a:lstStyle>
            <a:lvl1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1800">
                <a:solidFill>
                  <a:schemeClr val="tx1"/>
                </a:solidFill>
              </a:defRPr>
            </a:lvl1pPr>
            <a:lvl2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1800">
                <a:solidFill>
                  <a:schemeClr val="tx1"/>
                </a:solidFill>
                <a:latin typeface="+mj-lt"/>
              </a:defRPr>
            </a:lvl2pPr>
            <a:lvl3pPr marL="0" indent="0">
              <a:buNone/>
              <a:defRPr/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FCE2EE15-D090-23D5-91E1-84A48D697B3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161192" y="737608"/>
            <a:ext cx="5671976" cy="4744821"/>
          </a:xfrm>
          <a:prstGeom prst="rect">
            <a:avLst/>
          </a:prstGeom>
          <a:noFill/>
        </p:spPr>
        <p:txBody>
          <a:bodyPr/>
          <a:lstStyle>
            <a:lvl1pPr>
              <a:lnSpc>
                <a:spcPct val="100000"/>
              </a:lnSpc>
              <a:defRPr sz="6600" b="0"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4CDF16A-3F0F-40AD-25BD-32F2F4A17D0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66800" y="6497441"/>
            <a:ext cx="8814816" cy="161583"/>
          </a:xfrm>
          <a:prstGeom prst="rect">
            <a:avLst/>
          </a:prstGeom>
        </p:spPr>
        <p:txBody>
          <a:bodyPr vert="horz" wrap="square" lIns="0" tIns="0" rIns="0" bIns="0" rtlCol="0" anchor="b" anchorCtr="0">
            <a:spAutoFit/>
          </a:bodyPr>
          <a:lstStyle>
            <a:lvl1pPr algn="l">
              <a:defRPr sz="1050" b="0">
                <a:solidFill>
                  <a:sysClr val="windowText" lastClr="000000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 dirty="0"/>
              <a:t>Presentation Title   |   Section Title</a:t>
            </a:r>
          </a:p>
        </p:txBody>
      </p:sp>
      <p:sp>
        <p:nvSpPr>
          <p:cNvPr id="7" name="Slide Number Placeholder 13">
            <a:extLst>
              <a:ext uri="{FF2B5EF4-FFF2-40B4-BE49-F238E27FC236}">
                <a16:creationId xmlns:a16="http://schemas.microsoft.com/office/drawing/2014/main" id="{E1340CD9-3B8A-B030-B8FC-EAD510678C8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03818" y="6501384"/>
            <a:ext cx="298209" cy="161583"/>
          </a:xfrm>
          <a:prstGeom prst="rect">
            <a:avLst/>
          </a:prstGeom>
        </p:spPr>
        <p:txBody>
          <a:bodyPr vert="horz" wrap="square" lIns="0" tIns="0" rIns="0" bIns="0" rtlCol="0" anchor="b" anchorCtr="0">
            <a:spAutoFit/>
          </a:bodyPr>
          <a:lstStyle>
            <a:lvl1pPr algn="r">
              <a:defRPr sz="1050">
                <a:solidFill>
                  <a:schemeClr val="tx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fld id="{3E6AC032-1535-134B-A583-D5E1DDD0D16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4920402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g Statement 2">
    <p:bg>
      <p:bgPr>
        <a:solidFill>
          <a:srgbClr val="DFE3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01A1D7-A824-48A0-3E0C-4A7C86CA63A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00050" y="-300748"/>
            <a:ext cx="5643563" cy="249299"/>
          </a:xfrm>
        </p:spPr>
        <p:txBody>
          <a:bodyPr wrap="square">
            <a:spAutoFit/>
          </a:bodyPr>
          <a:lstStyle>
            <a:lvl1pPr>
              <a:defRPr sz="1800" b="0"/>
            </a:lvl1pPr>
          </a:lstStyle>
          <a:p>
            <a:r>
              <a:rPr lang="en-US" dirty="0"/>
              <a:t>Title for accessibility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FA9DB721-FE7A-8DE5-B433-99C88BFAE50D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402336" y="4462272"/>
            <a:ext cx="4704858" cy="535897"/>
          </a:xfrm>
        </p:spPr>
        <p:txBody>
          <a:bodyPr/>
          <a:lstStyle>
            <a:lvl1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1800">
                <a:solidFill>
                  <a:schemeClr val="tx1"/>
                </a:solidFill>
              </a:defRPr>
            </a:lvl1pPr>
            <a:lvl2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1800">
                <a:solidFill>
                  <a:schemeClr val="tx1"/>
                </a:solidFill>
                <a:latin typeface="+mj-lt"/>
              </a:defRPr>
            </a:lvl2pPr>
            <a:lvl3pPr marL="0" indent="0">
              <a:buNone/>
              <a:defRPr/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FCE2EE15-D090-23D5-91E1-84A48D697B3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163056" y="740664"/>
            <a:ext cx="5671976" cy="4744821"/>
          </a:xfrm>
          <a:prstGeom prst="rect">
            <a:avLst/>
          </a:prstGeom>
          <a:noFill/>
        </p:spPr>
        <p:txBody>
          <a:bodyPr/>
          <a:lstStyle>
            <a:lvl1pPr>
              <a:lnSpc>
                <a:spcPct val="100000"/>
              </a:lnSpc>
              <a:defRPr sz="6600" b="0"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CBD27D-46ED-F893-79F1-23481FEA9E3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66800" y="6497441"/>
            <a:ext cx="8814816" cy="161583"/>
          </a:xfrm>
          <a:prstGeom prst="rect">
            <a:avLst/>
          </a:prstGeom>
        </p:spPr>
        <p:txBody>
          <a:bodyPr vert="horz" wrap="square" lIns="0" tIns="0" rIns="0" bIns="0" rtlCol="0" anchor="b" anchorCtr="0">
            <a:spAutoFit/>
          </a:bodyPr>
          <a:lstStyle>
            <a:lvl1pPr algn="l">
              <a:defRPr sz="1050" b="0">
                <a:solidFill>
                  <a:sysClr val="windowText" lastClr="000000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 dirty="0"/>
              <a:t>Presentation Title   |   Section Title</a:t>
            </a:r>
          </a:p>
        </p:txBody>
      </p:sp>
      <p:sp>
        <p:nvSpPr>
          <p:cNvPr id="7" name="Slide Number Placeholder 13">
            <a:extLst>
              <a:ext uri="{FF2B5EF4-FFF2-40B4-BE49-F238E27FC236}">
                <a16:creationId xmlns:a16="http://schemas.microsoft.com/office/drawing/2014/main" id="{8206B60F-A556-76A5-2FBC-4C736F4B16C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03818" y="6501384"/>
            <a:ext cx="298209" cy="161583"/>
          </a:xfrm>
          <a:prstGeom prst="rect">
            <a:avLst/>
          </a:prstGeom>
        </p:spPr>
        <p:txBody>
          <a:bodyPr vert="horz" wrap="square" lIns="0" tIns="0" rIns="0" bIns="0" rtlCol="0" anchor="b" anchorCtr="0">
            <a:spAutoFit/>
          </a:bodyPr>
          <a:lstStyle>
            <a:lvl1pPr algn="r">
              <a:defRPr sz="1050">
                <a:solidFill>
                  <a:schemeClr val="tx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fld id="{3E6AC032-1535-134B-A583-D5E1DDD0D16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7545723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g Statement 3">
    <p:bg>
      <p:bgPr>
        <a:solidFill>
          <a:srgbClr val="FFE8D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01A1D7-A824-48A0-3E0C-4A7C86CA63A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02336" y="-300748"/>
            <a:ext cx="5641277" cy="249299"/>
          </a:xfrm>
        </p:spPr>
        <p:txBody>
          <a:bodyPr wrap="square">
            <a:spAutoFit/>
          </a:bodyPr>
          <a:lstStyle>
            <a:lvl1pPr>
              <a:defRPr sz="1800" b="0"/>
            </a:lvl1pPr>
          </a:lstStyle>
          <a:p>
            <a:r>
              <a:rPr lang="en-US" dirty="0"/>
              <a:t>Title for accessibility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FA9DB721-FE7A-8DE5-B433-99C88BFAE50D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402336" y="4462272"/>
            <a:ext cx="4704858" cy="535897"/>
          </a:xfrm>
        </p:spPr>
        <p:txBody>
          <a:bodyPr/>
          <a:lstStyle>
            <a:lvl1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1800">
                <a:solidFill>
                  <a:schemeClr val="tx1"/>
                </a:solidFill>
              </a:defRPr>
            </a:lvl1pPr>
            <a:lvl2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1800">
                <a:solidFill>
                  <a:schemeClr val="tx1"/>
                </a:solidFill>
                <a:latin typeface="+mj-lt"/>
              </a:defRPr>
            </a:lvl2pPr>
            <a:lvl3pPr marL="0" indent="0">
              <a:buNone/>
              <a:defRPr/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FCE2EE15-D090-23D5-91E1-84A48D697B3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163056" y="740664"/>
            <a:ext cx="5671976" cy="4744821"/>
          </a:xfrm>
          <a:prstGeom prst="rect">
            <a:avLst/>
          </a:prstGeom>
          <a:noFill/>
        </p:spPr>
        <p:txBody>
          <a:bodyPr/>
          <a:lstStyle>
            <a:lvl1pPr>
              <a:lnSpc>
                <a:spcPct val="100000"/>
              </a:lnSpc>
              <a:defRPr sz="6600" b="0"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A77249-98B8-FACA-4ACE-60FB5325B01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66800" y="6497441"/>
            <a:ext cx="8814816" cy="161583"/>
          </a:xfrm>
          <a:prstGeom prst="rect">
            <a:avLst/>
          </a:prstGeom>
        </p:spPr>
        <p:txBody>
          <a:bodyPr vert="horz" wrap="square" lIns="0" tIns="0" rIns="0" bIns="0" rtlCol="0" anchor="b" anchorCtr="0">
            <a:spAutoFit/>
          </a:bodyPr>
          <a:lstStyle>
            <a:lvl1pPr algn="l">
              <a:defRPr sz="1050" b="0">
                <a:solidFill>
                  <a:sysClr val="windowText" lastClr="000000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 dirty="0"/>
              <a:t>Presentation Title   |   Section Title</a:t>
            </a:r>
          </a:p>
        </p:txBody>
      </p:sp>
      <p:sp>
        <p:nvSpPr>
          <p:cNvPr id="7" name="Slide Number Placeholder 13">
            <a:extLst>
              <a:ext uri="{FF2B5EF4-FFF2-40B4-BE49-F238E27FC236}">
                <a16:creationId xmlns:a16="http://schemas.microsoft.com/office/drawing/2014/main" id="{3427FF8A-B4F7-3F6B-6AC3-2F7EC1DCAAD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03818" y="6501384"/>
            <a:ext cx="298209" cy="161583"/>
          </a:xfrm>
          <a:prstGeom prst="rect">
            <a:avLst/>
          </a:prstGeom>
        </p:spPr>
        <p:txBody>
          <a:bodyPr vert="horz" wrap="square" lIns="0" tIns="0" rIns="0" bIns="0" rtlCol="0" anchor="b" anchorCtr="0">
            <a:spAutoFit/>
          </a:bodyPr>
          <a:lstStyle>
            <a:lvl1pPr algn="r">
              <a:defRPr sz="1050">
                <a:solidFill>
                  <a:schemeClr val="tx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fld id="{3E6AC032-1535-134B-A583-D5E1DDD0D16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6559854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g Statement 4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14">
            <a:extLst>
              <a:ext uri="{FF2B5EF4-FFF2-40B4-BE49-F238E27FC236}">
                <a16:creationId xmlns:a16="http://schemas.microsoft.com/office/drawing/2014/main" id="{F2C136D6-EB53-8EAB-067D-F21D72B54E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-1"/>
            <a:ext cx="12192000" cy="6857999"/>
          </a:xfrm>
          <a:solidFill>
            <a:schemeClr val="bg1">
              <a:lumMod val="85000"/>
            </a:schemeClr>
          </a:solidFill>
        </p:spPr>
        <p:txBody>
          <a:bodyPr tIns="1554480"/>
          <a:lstStyle>
            <a:lvl1pPr algn="ctr"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D01A1D7-A824-48A0-3E0C-4A7C86CA63A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47663" y="-319682"/>
            <a:ext cx="5695950" cy="249299"/>
          </a:xfrm>
        </p:spPr>
        <p:txBody>
          <a:bodyPr wrap="square">
            <a:spAutoFit/>
          </a:bodyPr>
          <a:lstStyle>
            <a:lvl1pPr>
              <a:defRPr sz="1800" b="0"/>
            </a:lvl1pPr>
          </a:lstStyle>
          <a:p>
            <a:r>
              <a:rPr lang="en-US" dirty="0"/>
              <a:t>Title for accessibility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FA9DB721-FE7A-8DE5-B433-99C88BFAE50D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402336" y="4462272"/>
            <a:ext cx="4704858" cy="535897"/>
          </a:xfrm>
        </p:spPr>
        <p:txBody>
          <a:bodyPr/>
          <a:lstStyle>
            <a:lvl1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1800">
                <a:solidFill>
                  <a:schemeClr val="bg1"/>
                </a:solidFill>
              </a:defRPr>
            </a:lvl1pPr>
            <a:lvl2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1800">
                <a:solidFill>
                  <a:schemeClr val="bg1"/>
                </a:solidFill>
                <a:latin typeface="+mj-lt"/>
              </a:defRPr>
            </a:lvl2pPr>
            <a:lvl3pPr marL="0" indent="0">
              <a:buNone/>
              <a:defRPr/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FCE2EE15-D090-23D5-91E1-84A48D697B3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163056" y="740664"/>
            <a:ext cx="5671976" cy="4744821"/>
          </a:xfrm>
          <a:prstGeom prst="rect">
            <a:avLst/>
          </a:prstGeom>
          <a:noFill/>
        </p:spPr>
        <p:txBody>
          <a:bodyPr/>
          <a:lstStyle>
            <a:lvl1pPr>
              <a:lnSpc>
                <a:spcPct val="100000"/>
              </a:lnSpc>
              <a:defRPr sz="6600" b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DD3CF2F-7A33-6AA8-EBBC-3A558D724586}"/>
              </a:ext>
            </a:extLst>
          </p:cNvPr>
          <p:cNvSpPr txBox="1"/>
          <p:nvPr userDrawn="1"/>
        </p:nvSpPr>
        <p:spPr>
          <a:xfrm>
            <a:off x="394728" y="6501384"/>
            <a:ext cx="431483" cy="161583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spAutoFit/>
          </a:bodyPr>
          <a:lstStyle/>
          <a:p>
            <a:pPr algn="l"/>
            <a:r>
              <a:rPr lang="en-US" sz="1050" b="1" dirty="0">
                <a:solidFill>
                  <a:schemeClr val="bg1"/>
                </a:solidFill>
              </a:rPr>
              <a:t>PwC</a:t>
            </a:r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694593D8-AEB6-3CA5-7E3B-6BA6D552DB0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66800" y="6497441"/>
            <a:ext cx="8814816" cy="161583"/>
          </a:xfrm>
          <a:prstGeom prst="rect">
            <a:avLst/>
          </a:prstGeom>
        </p:spPr>
        <p:txBody>
          <a:bodyPr vert="horz" wrap="square" lIns="0" tIns="0" rIns="0" bIns="0" rtlCol="0" anchor="b" anchorCtr="0">
            <a:spAutoFit/>
          </a:bodyPr>
          <a:lstStyle>
            <a:lvl1pPr algn="l">
              <a:defRPr sz="1050" b="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 dirty="0"/>
              <a:t>Presentation Title   |   Section Title</a:t>
            </a:r>
          </a:p>
        </p:txBody>
      </p:sp>
      <p:sp>
        <p:nvSpPr>
          <p:cNvPr id="9" name="Slide Number Placeholder 13">
            <a:extLst>
              <a:ext uri="{FF2B5EF4-FFF2-40B4-BE49-F238E27FC236}">
                <a16:creationId xmlns:a16="http://schemas.microsoft.com/office/drawing/2014/main" id="{C1E67C1D-7D69-01C7-F212-8FD6EC41D5D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03818" y="6501384"/>
            <a:ext cx="298209" cy="161583"/>
          </a:xfrm>
          <a:prstGeom prst="rect">
            <a:avLst/>
          </a:prstGeom>
        </p:spPr>
        <p:txBody>
          <a:bodyPr vert="horz" wrap="square" lIns="0" tIns="0" rIns="0" bIns="0" rtlCol="0" anchor="b" anchorCtr="0">
            <a:spAutoFit/>
          </a:bodyPr>
          <a:lstStyle>
            <a:lvl1pPr algn="r">
              <a:defRPr sz="105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fld id="{3E6AC032-1535-134B-A583-D5E1DDD0D16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2535336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BD055151-7117-866F-6824-F774A7F56F6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01284" y="3480486"/>
            <a:ext cx="4499480" cy="2458352"/>
          </a:xfrm>
        </p:spPr>
        <p:txBody>
          <a:bodyPr/>
          <a:lstStyle>
            <a:lvl1pPr>
              <a:lnSpc>
                <a:spcPct val="100000"/>
              </a:lnSpc>
              <a:defRPr sz="3200" b="0"/>
            </a:lvl1pPr>
          </a:lstStyle>
          <a:p>
            <a:r>
              <a:rPr lang="en-US" dirty="0"/>
              <a:t>Click to edit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AF96854-0B82-0332-CB0D-B653A0471D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ph type="pic" sz="quarter" idx="11" hasCustomPrompt="1"/>
          </p:nvPr>
        </p:nvSpPr>
        <p:spPr>
          <a:xfrm>
            <a:off x="5199063" y="400050"/>
            <a:ext cx="6614842" cy="5539040"/>
          </a:xfrm>
          <a:custGeom>
            <a:avLst/>
            <a:gdLst>
              <a:gd name="connsiteX0" fmla="*/ 2370 w 6614842"/>
              <a:gd name="connsiteY0" fmla="*/ 0 h 5539040"/>
              <a:gd name="connsiteX1" fmla="*/ 6614842 w 6614842"/>
              <a:gd name="connsiteY1" fmla="*/ 0 h 5539040"/>
              <a:gd name="connsiteX2" fmla="*/ 6611213 w 6614842"/>
              <a:gd name="connsiteY2" fmla="*/ 5179084 h 5539040"/>
              <a:gd name="connsiteX3" fmla="*/ 3320084 w 6614842"/>
              <a:gd name="connsiteY3" fmla="*/ 5175675 h 5539040"/>
              <a:gd name="connsiteX4" fmla="*/ 3075776 w 6614842"/>
              <a:gd name="connsiteY4" fmla="*/ 5539040 h 5539040"/>
              <a:gd name="connsiteX5" fmla="*/ 0 w 6614842"/>
              <a:gd name="connsiteY5" fmla="*/ 5536403 h 5539040"/>
              <a:gd name="connsiteX6" fmla="*/ 2078 w 6614842"/>
              <a:gd name="connsiteY6" fmla="*/ 2755139 h 553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614842" h="5539040">
                <a:moveTo>
                  <a:pt x="2370" y="0"/>
                </a:moveTo>
                <a:lnTo>
                  <a:pt x="6614842" y="0"/>
                </a:lnTo>
                <a:lnTo>
                  <a:pt x="6611213" y="5179084"/>
                </a:lnTo>
                <a:lnTo>
                  <a:pt x="3320084" y="5175675"/>
                </a:lnTo>
                <a:lnTo>
                  <a:pt x="3075776" y="5539040"/>
                </a:lnTo>
                <a:lnTo>
                  <a:pt x="0" y="5536403"/>
                </a:lnTo>
                <a:cubicBezTo>
                  <a:pt x="1583" y="4615367"/>
                  <a:pt x="1979" y="3686592"/>
                  <a:pt x="2078" y="2755139"/>
                </a:cubicBezTo>
                <a:close/>
              </a:path>
            </a:pathLst>
          </a:custGeom>
          <a:solidFill>
            <a:schemeClr val="bg2"/>
          </a:solidFill>
        </p:spPr>
        <p:txBody>
          <a:bodyPr wrap="square" lIns="914400" tIns="1554480" rIns="914400">
            <a:noAutofit/>
          </a:bodyPr>
          <a:lstStyle>
            <a:lvl1pPr algn="ctr">
              <a:defRPr b="0" i="0"/>
            </a:lvl1pPr>
          </a:lstStyle>
          <a:p>
            <a:r>
              <a:rPr lang="en-US" dirty="0"/>
              <a:t>Click icon to add picture—do</a:t>
            </a:r>
            <a:r>
              <a:rPr lang="en-US" sz="1500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 </a:t>
            </a:r>
            <a:r>
              <a:rPr lang="en-US" dirty="0"/>
              <a:t>not</a:t>
            </a:r>
            <a:r>
              <a:rPr lang="en-US" sz="1500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 </a:t>
            </a:r>
            <a:r>
              <a:rPr lang="en-US" dirty="0"/>
              <a:t>scale</a:t>
            </a:r>
            <a:r>
              <a:rPr lang="en-US" sz="1500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 </a:t>
            </a:r>
            <a:r>
              <a:rPr lang="en-US" dirty="0"/>
              <a:t>or</a:t>
            </a:r>
            <a:r>
              <a:rPr lang="en-US" sz="1500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 </a:t>
            </a:r>
            <a:r>
              <a:rPr lang="en-US" dirty="0"/>
              <a:t>stretch</a:t>
            </a:r>
            <a:r>
              <a:rPr lang="en-US" sz="1500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 </a:t>
            </a:r>
            <a:r>
              <a:rPr lang="en-US" dirty="0"/>
              <a:t>this</a:t>
            </a:r>
            <a:r>
              <a:rPr lang="en-US" sz="1500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 </a:t>
            </a:r>
            <a:r>
              <a:rPr lang="en-US" dirty="0"/>
              <a:t>photo</a:t>
            </a:r>
            <a:r>
              <a:rPr lang="en-US" sz="1500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 </a:t>
            </a:r>
            <a:r>
              <a:rPr lang="en-US" dirty="0"/>
              <a:t>placeholder</a:t>
            </a:r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629E8A37-B7AE-34F5-AC2C-2C3307E4530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66800" y="6497441"/>
            <a:ext cx="8814816" cy="161583"/>
          </a:xfrm>
          <a:prstGeom prst="rect">
            <a:avLst/>
          </a:prstGeom>
        </p:spPr>
        <p:txBody>
          <a:bodyPr vert="horz" wrap="square" lIns="0" tIns="0" rIns="0" bIns="0" rtlCol="0" anchor="b" anchorCtr="0">
            <a:spAutoFit/>
          </a:bodyPr>
          <a:lstStyle>
            <a:lvl1pPr algn="l">
              <a:defRPr sz="1050" b="0">
                <a:solidFill>
                  <a:sysClr val="windowText" lastClr="000000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 dirty="0"/>
              <a:t>Presentation Title   |   Section Title</a:t>
            </a:r>
          </a:p>
        </p:txBody>
      </p:sp>
      <p:sp>
        <p:nvSpPr>
          <p:cNvPr id="5" name="Slide Number Placeholder 13">
            <a:extLst>
              <a:ext uri="{FF2B5EF4-FFF2-40B4-BE49-F238E27FC236}">
                <a16:creationId xmlns:a16="http://schemas.microsoft.com/office/drawing/2014/main" id="{83E901E5-0C0F-02C2-6E8B-66E81BE06A9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03818" y="6501384"/>
            <a:ext cx="298209" cy="161583"/>
          </a:xfrm>
          <a:prstGeom prst="rect">
            <a:avLst/>
          </a:prstGeom>
        </p:spPr>
        <p:txBody>
          <a:bodyPr vert="horz" wrap="square" lIns="0" tIns="0" rIns="0" bIns="0" rtlCol="0" anchor="b" anchorCtr="0">
            <a:spAutoFit/>
          </a:bodyPr>
          <a:lstStyle>
            <a:lvl1pPr algn="r">
              <a:defRPr sz="1050">
                <a:solidFill>
                  <a:schemeClr val="tx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fld id="{3E6AC032-1535-134B-A583-D5E1DDD0D16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9372569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Imag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Placeholder 1">
            <a:extLst>
              <a:ext uri="{FF2B5EF4-FFF2-40B4-BE49-F238E27FC236}">
                <a16:creationId xmlns:a16="http://schemas.microsoft.com/office/drawing/2014/main" id="{AEA67855-93A6-BD43-750C-42D579FD02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2336" y="402336"/>
            <a:ext cx="3737453" cy="1295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>
              <a:defRPr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00E1A1E6-6268-D4D9-C145-1013364B1CD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07670" y="2979420"/>
            <a:ext cx="3727450" cy="2620963"/>
          </a:xfrm>
        </p:spPr>
        <p:txBody>
          <a:bodyPr/>
          <a:lstStyle>
            <a:lvl1pPr>
              <a:lnSpc>
                <a:spcPct val="100000"/>
              </a:lnSpc>
              <a:spcBef>
                <a:spcPts val="0"/>
              </a:spcBef>
              <a:defRPr sz="1500"/>
            </a:lvl1pPr>
            <a:lvl2pPr>
              <a:defRPr sz="1200">
                <a:latin typeface="+mj-lt"/>
              </a:defRPr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0FA2383-F769-2E5D-64C9-71C8F2AC63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ph type="pic" sz="quarter" idx="11" hasCustomPrompt="1"/>
          </p:nvPr>
        </p:nvSpPr>
        <p:spPr>
          <a:xfrm>
            <a:off x="5199063" y="402336"/>
            <a:ext cx="6614837" cy="5532376"/>
          </a:xfrm>
          <a:custGeom>
            <a:avLst/>
            <a:gdLst>
              <a:gd name="connsiteX0" fmla="*/ 2369 w 6614837"/>
              <a:gd name="connsiteY0" fmla="*/ 0 h 5532376"/>
              <a:gd name="connsiteX1" fmla="*/ 6614837 w 6614837"/>
              <a:gd name="connsiteY1" fmla="*/ 0 h 5532376"/>
              <a:gd name="connsiteX2" fmla="*/ 6611213 w 6614837"/>
              <a:gd name="connsiteY2" fmla="*/ 5172420 h 5532376"/>
              <a:gd name="connsiteX3" fmla="*/ 3320084 w 6614837"/>
              <a:gd name="connsiteY3" fmla="*/ 5169011 h 5532376"/>
              <a:gd name="connsiteX4" fmla="*/ 3075776 w 6614837"/>
              <a:gd name="connsiteY4" fmla="*/ 5532376 h 5532376"/>
              <a:gd name="connsiteX5" fmla="*/ 0 w 6614837"/>
              <a:gd name="connsiteY5" fmla="*/ 5529739 h 5532376"/>
              <a:gd name="connsiteX6" fmla="*/ 2078 w 6614837"/>
              <a:gd name="connsiteY6" fmla="*/ 2748475 h 55323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614837" h="5532376">
                <a:moveTo>
                  <a:pt x="2369" y="0"/>
                </a:moveTo>
                <a:lnTo>
                  <a:pt x="6614837" y="0"/>
                </a:lnTo>
                <a:lnTo>
                  <a:pt x="6611213" y="5172420"/>
                </a:lnTo>
                <a:lnTo>
                  <a:pt x="3320084" y="5169011"/>
                </a:lnTo>
                <a:lnTo>
                  <a:pt x="3075776" y="5532376"/>
                </a:lnTo>
                <a:lnTo>
                  <a:pt x="0" y="5529739"/>
                </a:lnTo>
                <a:cubicBezTo>
                  <a:pt x="1583" y="4608703"/>
                  <a:pt x="1979" y="3679928"/>
                  <a:pt x="2078" y="2748475"/>
                </a:cubicBezTo>
                <a:close/>
              </a:path>
            </a:pathLst>
          </a:custGeom>
          <a:solidFill>
            <a:schemeClr val="bg2"/>
          </a:solidFill>
        </p:spPr>
        <p:txBody>
          <a:bodyPr wrap="square" lIns="914400" tIns="1554480" rIns="914400">
            <a:noAutofit/>
          </a:bodyPr>
          <a:lstStyle>
            <a:lvl1pPr algn="ctr">
              <a:defRPr b="0" i="0"/>
            </a:lvl1pPr>
          </a:lstStyle>
          <a:p>
            <a:r>
              <a:rPr lang="en-US" dirty="0"/>
              <a:t>Click icon to add picture—do</a:t>
            </a:r>
            <a:r>
              <a:rPr lang="en-US" sz="1500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 </a:t>
            </a:r>
            <a:r>
              <a:rPr lang="en-US" dirty="0"/>
              <a:t>not</a:t>
            </a:r>
            <a:r>
              <a:rPr lang="en-US" sz="1500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 </a:t>
            </a:r>
            <a:r>
              <a:rPr lang="en-US" dirty="0"/>
              <a:t>scale</a:t>
            </a:r>
            <a:r>
              <a:rPr lang="en-US" sz="1500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 </a:t>
            </a:r>
            <a:r>
              <a:rPr lang="en-US" dirty="0"/>
              <a:t>or</a:t>
            </a:r>
            <a:r>
              <a:rPr lang="en-US" sz="1500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 </a:t>
            </a:r>
            <a:r>
              <a:rPr lang="en-US" dirty="0"/>
              <a:t>stretch</a:t>
            </a:r>
            <a:r>
              <a:rPr lang="en-US" sz="1500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 </a:t>
            </a:r>
            <a:r>
              <a:rPr lang="en-US" dirty="0"/>
              <a:t>this</a:t>
            </a:r>
            <a:r>
              <a:rPr lang="en-US" sz="1500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 </a:t>
            </a:r>
            <a:r>
              <a:rPr lang="en-US" dirty="0"/>
              <a:t>photo</a:t>
            </a:r>
            <a:r>
              <a:rPr lang="en-US" sz="1500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 </a:t>
            </a:r>
            <a:r>
              <a:rPr lang="en-US" dirty="0"/>
              <a:t>placeholder</a:t>
            </a:r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4619E784-11F4-A104-BB77-5E8F8D397AE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66800" y="6497441"/>
            <a:ext cx="8814816" cy="161583"/>
          </a:xfrm>
          <a:prstGeom prst="rect">
            <a:avLst/>
          </a:prstGeom>
        </p:spPr>
        <p:txBody>
          <a:bodyPr vert="horz" wrap="square" lIns="0" tIns="0" rIns="0" bIns="0" rtlCol="0" anchor="b" anchorCtr="0">
            <a:spAutoFit/>
          </a:bodyPr>
          <a:lstStyle>
            <a:lvl1pPr algn="l">
              <a:defRPr sz="1050" b="0">
                <a:solidFill>
                  <a:sysClr val="windowText" lastClr="000000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 dirty="0"/>
              <a:t>Presentation Title   |   Section Title</a:t>
            </a:r>
          </a:p>
        </p:txBody>
      </p:sp>
      <p:sp>
        <p:nvSpPr>
          <p:cNvPr id="5" name="Slide Number Placeholder 13">
            <a:extLst>
              <a:ext uri="{FF2B5EF4-FFF2-40B4-BE49-F238E27FC236}">
                <a16:creationId xmlns:a16="http://schemas.microsoft.com/office/drawing/2014/main" id="{BF37CFFA-3D80-3409-C50E-D2A382F261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03818" y="6501384"/>
            <a:ext cx="298209" cy="161583"/>
          </a:xfrm>
          <a:prstGeom prst="rect">
            <a:avLst/>
          </a:prstGeom>
        </p:spPr>
        <p:txBody>
          <a:bodyPr vert="horz" wrap="square" lIns="0" tIns="0" rIns="0" bIns="0" rtlCol="0" anchor="b" anchorCtr="0">
            <a:spAutoFit/>
          </a:bodyPr>
          <a:lstStyle>
            <a:lvl1pPr algn="r">
              <a:defRPr sz="1050">
                <a:solidFill>
                  <a:schemeClr val="tx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fld id="{3E6AC032-1535-134B-A583-D5E1DDD0D16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1106638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Imag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Placeholder 1">
            <a:extLst>
              <a:ext uri="{FF2B5EF4-FFF2-40B4-BE49-F238E27FC236}">
                <a16:creationId xmlns:a16="http://schemas.microsoft.com/office/drawing/2014/main" id="{AEA67855-93A6-BD43-750C-42D579FD02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7668" y="2457451"/>
            <a:ext cx="2767808" cy="76581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>
              <a:defRPr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00E1A1E6-6268-D4D9-C145-1013364B1CD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07669" y="3492183"/>
            <a:ext cx="2757805" cy="2115820"/>
          </a:xfrm>
        </p:spPr>
        <p:txBody>
          <a:bodyPr/>
          <a:lstStyle>
            <a:lvl1pPr>
              <a:lnSpc>
                <a:spcPct val="120000"/>
              </a:lnSpc>
              <a:spcBef>
                <a:spcPts val="0"/>
              </a:spcBef>
              <a:defRPr sz="1200" b="0">
                <a:latin typeface="+mj-lt"/>
              </a:defRPr>
            </a:lvl1pPr>
            <a:lvl2pPr>
              <a:defRPr sz="1200">
                <a:latin typeface="+mn-lt"/>
              </a:defRPr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665F8295-3C5A-A1AE-F43F-1FA6D8B2F4F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66800" y="6497441"/>
            <a:ext cx="8814816" cy="161583"/>
          </a:xfrm>
          <a:prstGeom prst="rect">
            <a:avLst/>
          </a:prstGeom>
        </p:spPr>
        <p:txBody>
          <a:bodyPr vert="horz" wrap="square" lIns="0" tIns="0" rIns="0" bIns="0" rtlCol="0" anchor="b" anchorCtr="0">
            <a:spAutoFit/>
          </a:bodyPr>
          <a:lstStyle>
            <a:lvl1pPr algn="l">
              <a:defRPr sz="1050" b="0">
                <a:solidFill>
                  <a:sysClr val="windowText" lastClr="000000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 dirty="0"/>
              <a:t>Presentation Title   |   Section Title</a:t>
            </a:r>
          </a:p>
        </p:txBody>
      </p:sp>
      <p:sp>
        <p:nvSpPr>
          <p:cNvPr id="5" name="Slide Number Placeholder 13">
            <a:extLst>
              <a:ext uri="{FF2B5EF4-FFF2-40B4-BE49-F238E27FC236}">
                <a16:creationId xmlns:a16="http://schemas.microsoft.com/office/drawing/2014/main" id="{30A1C61F-1977-8EC5-355B-66B6908EB52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03818" y="6501384"/>
            <a:ext cx="298209" cy="161583"/>
          </a:xfrm>
          <a:prstGeom prst="rect">
            <a:avLst/>
          </a:prstGeom>
        </p:spPr>
        <p:txBody>
          <a:bodyPr vert="horz" wrap="square" lIns="0" tIns="0" rIns="0" bIns="0" rtlCol="0" anchor="b" anchorCtr="0">
            <a:spAutoFit/>
          </a:bodyPr>
          <a:lstStyle>
            <a:lvl1pPr algn="r">
              <a:defRPr sz="1050">
                <a:solidFill>
                  <a:schemeClr val="tx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fld id="{3E6AC032-1535-134B-A583-D5E1DDD0D167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C8FF515D-AF08-494F-FFD1-C5F2FEFB42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pic" sz="quarter" idx="13" hasCustomPrompt="1"/>
          </p:nvPr>
        </p:nvSpPr>
        <p:spPr>
          <a:xfrm>
            <a:off x="3288471" y="400050"/>
            <a:ext cx="8513514" cy="5540196"/>
          </a:xfrm>
          <a:custGeom>
            <a:avLst/>
            <a:gdLst>
              <a:gd name="connsiteX0" fmla="*/ 3049 w 8513514"/>
              <a:gd name="connsiteY0" fmla="*/ 0 h 5540196"/>
              <a:gd name="connsiteX1" fmla="*/ 8513003 w 8513514"/>
              <a:gd name="connsiteY1" fmla="*/ 0 h 5540196"/>
              <a:gd name="connsiteX2" fmla="*/ 8512994 w 8513514"/>
              <a:gd name="connsiteY2" fmla="*/ 10458 h 5540196"/>
              <a:gd name="connsiteX3" fmla="*/ 8513514 w 8513514"/>
              <a:gd name="connsiteY3" fmla="*/ 10458 h 5540196"/>
              <a:gd name="connsiteX4" fmla="*/ 8508849 w 8513514"/>
              <a:gd name="connsiteY4" fmla="*/ 5182877 h 5540196"/>
              <a:gd name="connsiteX5" fmla="*/ 4273312 w 8513514"/>
              <a:gd name="connsiteY5" fmla="*/ 5179468 h 5540196"/>
              <a:gd name="connsiteX6" fmla="*/ 4037481 w 8513514"/>
              <a:gd name="connsiteY6" fmla="*/ 5538070 h 5540196"/>
              <a:gd name="connsiteX7" fmla="*/ 511 w 8513514"/>
              <a:gd name="connsiteY7" fmla="*/ 5540196 h 5540196"/>
              <a:gd name="connsiteX8" fmla="*/ 527 w 8513514"/>
              <a:gd name="connsiteY8" fmla="*/ 5529738 h 5540196"/>
              <a:gd name="connsiteX9" fmla="*/ 0 w 8513514"/>
              <a:gd name="connsiteY9" fmla="*/ 5529738 h 5540196"/>
              <a:gd name="connsiteX10" fmla="*/ 2674 w 8513514"/>
              <a:gd name="connsiteY10" fmla="*/ 2748474 h 55401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8513514" h="5540196">
                <a:moveTo>
                  <a:pt x="3049" y="0"/>
                </a:moveTo>
                <a:lnTo>
                  <a:pt x="8513003" y="0"/>
                </a:lnTo>
                <a:lnTo>
                  <a:pt x="8512994" y="10458"/>
                </a:lnTo>
                <a:lnTo>
                  <a:pt x="8513514" y="10458"/>
                </a:lnTo>
                <a:lnTo>
                  <a:pt x="8508849" y="5182877"/>
                </a:lnTo>
                <a:lnTo>
                  <a:pt x="4273312" y="5179468"/>
                </a:lnTo>
                <a:lnTo>
                  <a:pt x="4037481" y="5538070"/>
                </a:lnTo>
                <a:lnTo>
                  <a:pt x="511" y="5540196"/>
                </a:lnTo>
                <a:lnTo>
                  <a:pt x="527" y="5529738"/>
                </a:lnTo>
                <a:lnTo>
                  <a:pt x="0" y="5529738"/>
                </a:lnTo>
                <a:cubicBezTo>
                  <a:pt x="2037" y="4608702"/>
                  <a:pt x="2547" y="3679927"/>
                  <a:pt x="2674" y="2748474"/>
                </a:cubicBezTo>
                <a:close/>
              </a:path>
            </a:pathLst>
          </a:custGeom>
          <a:solidFill>
            <a:schemeClr val="bg2"/>
          </a:solidFill>
        </p:spPr>
        <p:txBody>
          <a:bodyPr wrap="square" lIns="1188720" tIns="1554480" rIns="1188720">
            <a:noAutofit/>
          </a:bodyPr>
          <a:lstStyle>
            <a:lvl1pPr algn="ctr">
              <a:defRPr b="0" i="0"/>
            </a:lvl1pPr>
          </a:lstStyle>
          <a:p>
            <a:r>
              <a:rPr lang="en-US" dirty="0"/>
              <a:t>Click icon to add picture—do</a:t>
            </a:r>
            <a:r>
              <a:rPr lang="en-US" sz="1500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 </a:t>
            </a:r>
            <a:r>
              <a:rPr lang="en-US" dirty="0"/>
              <a:t>not</a:t>
            </a:r>
            <a:r>
              <a:rPr lang="en-US" sz="1500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 </a:t>
            </a:r>
            <a:r>
              <a:rPr lang="en-US" dirty="0"/>
              <a:t>scale</a:t>
            </a:r>
            <a:r>
              <a:rPr lang="en-US" sz="1500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 </a:t>
            </a:r>
            <a:r>
              <a:rPr lang="en-US" dirty="0"/>
              <a:t>or</a:t>
            </a:r>
            <a:r>
              <a:rPr lang="en-US" sz="1500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 </a:t>
            </a:r>
            <a:r>
              <a:rPr lang="en-US" dirty="0"/>
              <a:t>stretch</a:t>
            </a:r>
            <a:r>
              <a:rPr lang="en-US" sz="1500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 </a:t>
            </a:r>
            <a:r>
              <a:rPr lang="en-US" dirty="0"/>
              <a:t>this</a:t>
            </a:r>
            <a:r>
              <a:rPr lang="en-US" sz="1500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 </a:t>
            </a:r>
            <a:r>
              <a:rPr lang="en-US" dirty="0"/>
              <a:t>photo</a:t>
            </a:r>
            <a:r>
              <a:rPr lang="en-US" sz="1500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 </a:t>
            </a:r>
            <a:r>
              <a:rPr lang="en-US" dirty="0"/>
              <a:t>placeholder</a:t>
            </a:r>
          </a:p>
        </p:txBody>
      </p:sp>
    </p:spTree>
    <p:extLst>
      <p:ext uri="{BB962C8B-B14F-4D97-AF65-F5344CB8AC3E}">
        <p14:creationId xmlns:p14="http://schemas.microsoft.com/office/powerpoint/2010/main" val="2692068524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g Da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01A1D7-A824-48A0-3E0C-4A7C86CA63A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00050" y="-300748"/>
            <a:ext cx="5643563" cy="249299"/>
          </a:xfrm>
        </p:spPr>
        <p:txBody>
          <a:bodyPr wrap="square">
            <a:spAutoFit/>
          </a:bodyPr>
          <a:lstStyle>
            <a:lvl1pPr>
              <a:defRPr sz="1800" b="0"/>
            </a:lvl1pPr>
          </a:lstStyle>
          <a:p>
            <a:r>
              <a:rPr lang="en-US" dirty="0"/>
              <a:t>Title for accessibility</a:t>
            </a: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6949215D-624C-7D6A-5688-62477C18FAD8}"/>
              </a:ext>
            </a:extLst>
          </p:cNvPr>
          <p:cNvSpPr>
            <a:spLocks noGrp="1"/>
          </p:cNvSpPr>
          <p:nvPr>
            <p:ph type="body" idx="11" hasCustomPrompt="1"/>
          </p:nvPr>
        </p:nvSpPr>
        <p:spPr>
          <a:xfrm>
            <a:off x="6150275" y="918220"/>
            <a:ext cx="5660723" cy="1846659"/>
          </a:xfrm>
        </p:spPr>
        <p:txBody>
          <a:bodyPr wrap="square">
            <a:spAutoFit/>
          </a:bodyPr>
          <a:lstStyle>
            <a:lvl1pPr marL="0" indent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  <a:defRPr sz="15000" b="0" kern="100" spc="-50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 dirty="0"/>
              <a:t>0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6E3B15-3502-F478-0302-DCABA0B41A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50276" y="2433637"/>
            <a:ext cx="5660724" cy="3027363"/>
          </a:xfrm>
        </p:spPr>
        <p:txBody>
          <a:bodyPr/>
          <a:lstStyle>
            <a:lvl1pPr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defRPr sz="6600" b="0" spc="-50" baseline="0"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9B293083-8587-219C-C524-D809D6A866A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66800" y="6497441"/>
            <a:ext cx="8814816" cy="161583"/>
          </a:xfrm>
          <a:prstGeom prst="rect">
            <a:avLst/>
          </a:prstGeom>
        </p:spPr>
        <p:txBody>
          <a:bodyPr vert="horz" wrap="square" lIns="0" tIns="0" rIns="0" bIns="0" rtlCol="0" anchor="b" anchorCtr="0">
            <a:spAutoFit/>
          </a:bodyPr>
          <a:lstStyle>
            <a:lvl1pPr algn="l">
              <a:defRPr sz="1050" b="0">
                <a:solidFill>
                  <a:sysClr val="windowText" lastClr="000000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 dirty="0"/>
              <a:t>Presentation Title   |   Section Title</a:t>
            </a:r>
          </a:p>
        </p:txBody>
      </p:sp>
      <p:sp>
        <p:nvSpPr>
          <p:cNvPr id="9" name="Slide Number Placeholder 13">
            <a:extLst>
              <a:ext uri="{FF2B5EF4-FFF2-40B4-BE49-F238E27FC236}">
                <a16:creationId xmlns:a16="http://schemas.microsoft.com/office/drawing/2014/main" id="{5AC9A00F-F989-8AFC-7652-904E0B2E41F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03818" y="6501384"/>
            <a:ext cx="298209" cy="161583"/>
          </a:xfrm>
          <a:prstGeom prst="rect">
            <a:avLst/>
          </a:prstGeom>
        </p:spPr>
        <p:txBody>
          <a:bodyPr vert="horz" wrap="square" lIns="0" tIns="0" rIns="0" bIns="0" rtlCol="0" anchor="b" anchorCtr="0">
            <a:spAutoFit/>
          </a:bodyPr>
          <a:lstStyle>
            <a:lvl1pPr algn="r">
              <a:defRPr sz="1050">
                <a:solidFill>
                  <a:schemeClr val="tx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fld id="{3E6AC032-1535-134B-A583-D5E1DDD0D167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F37C9592-01FB-4A3C-B7D0-60D0B86B7CC8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401967" y="4513993"/>
            <a:ext cx="4684384" cy="1432717"/>
          </a:xfrm>
        </p:spPr>
        <p:txBody>
          <a:bodyPr/>
          <a:lstStyle>
            <a:lvl1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1800" b="1"/>
            </a:lvl1pPr>
            <a:lvl2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1800" b="0">
                <a:latin typeface="+mj-lt"/>
              </a:defRPr>
            </a:lvl2pPr>
            <a:lvl3pPr marL="0" indent="0">
              <a:buNone/>
              <a:defRPr/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1181359661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g Data 2">
    <p:bg>
      <p:bgPr>
        <a:solidFill>
          <a:srgbClr val="FFE8D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01A1D7-A824-48A0-3E0C-4A7C86CA63A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00050" y="-300748"/>
            <a:ext cx="5643563" cy="249299"/>
          </a:xfrm>
        </p:spPr>
        <p:txBody>
          <a:bodyPr wrap="square">
            <a:spAutoFit/>
          </a:bodyPr>
          <a:lstStyle>
            <a:lvl1pPr>
              <a:defRPr sz="1800" b="0"/>
            </a:lvl1pPr>
          </a:lstStyle>
          <a:p>
            <a:r>
              <a:rPr lang="en-US" dirty="0"/>
              <a:t>Title for accessibility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FA9DB721-FE7A-8DE5-B433-99C88BFAE50D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401967" y="4513993"/>
            <a:ext cx="4684384" cy="1432717"/>
          </a:xfrm>
        </p:spPr>
        <p:txBody>
          <a:bodyPr/>
          <a:lstStyle>
            <a:lvl1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1800" b="1"/>
            </a:lvl1pPr>
            <a:lvl2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1800" b="0">
                <a:latin typeface="+mj-lt"/>
              </a:defRPr>
            </a:lvl2pPr>
            <a:lvl3pPr marL="0" indent="0">
              <a:buNone/>
              <a:defRPr/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6949215D-624C-7D6A-5688-62477C18FAD8}"/>
              </a:ext>
            </a:extLst>
          </p:cNvPr>
          <p:cNvSpPr>
            <a:spLocks noGrp="1"/>
          </p:cNvSpPr>
          <p:nvPr>
            <p:ph type="body" idx="11" hasCustomPrompt="1"/>
          </p:nvPr>
        </p:nvSpPr>
        <p:spPr>
          <a:xfrm>
            <a:off x="6150275" y="918220"/>
            <a:ext cx="5651199" cy="1846659"/>
          </a:xfrm>
        </p:spPr>
        <p:txBody>
          <a:bodyPr wrap="square">
            <a:spAutoFit/>
          </a:bodyPr>
          <a:lstStyle>
            <a:lvl1pPr marL="0" indent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  <a:defRPr sz="15000" b="0" kern="100" spc="-50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 dirty="0"/>
              <a:t>0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6E3B15-3502-F478-0302-DCABA0B41A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50276" y="2433637"/>
            <a:ext cx="5660724" cy="3027363"/>
          </a:xfrm>
        </p:spPr>
        <p:txBody>
          <a:bodyPr/>
          <a:lstStyle>
            <a:lvl1pPr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defRPr sz="6600" b="0" spc="-50" baseline="0"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D88750FF-80B0-EEE6-F89F-A76248A4F83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66800" y="6497441"/>
            <a:ext cx="8814816" cy="161583"/>
          </a:xfrm>
          <a:prstGeom prst="rect">
            <a:avLst/>
          </a:prstGeom>
        </p:spPr>
        <p:txBody>
          <a:bodyPr vert="horz" wrap="square" lIns="0" tIns="0" rIns="0" bIns="0" rtlCol="0" anchor="b" anchorCtr="0">
            <a:spAutoFit/>
          </a:bodyPr>
          <a:lstStyle>
            <a:lvl1pPr algn="l">
              <a:defRPr sz="1050" b="0">
                <a:solidFill>
                  <a:sysClr val="windowText" lastClr="000000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 dirty="0"/>
              <a:t>Presentation Title   |   Section Title</a:t>
            </a:r>
          </a:p>
        </p:txBody>
      </p:sp>
      <p:sp>
        <p:nvSpPr>
          <p:cNvPr id="9" name="Slide Number Placeholder 13">
            <a:extLst>
              <a:ext uri="{FF2B5EF4-FFF2-40B4-BE49-F238E27FC236}">
                <a16:creationId xmlns:a16="http://schemas.microsoft.com/office/drawing/2014/main" id="{5E9F5B4A-B723-2879-D7EE-D016027E28B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03818" y="6501384"/>
            <a:ext cx="298209" cy="161583"/>
          </a:xfrm>
          <a:prstGeom prst="rect">
            <a:avLst/>
          </a:prstGeom>
        </p:spPr>
        <p:txBody>
          <a:bodyPr vert="horz" wrap="square" lIns="0" tIns="0" rIns="0" bIns="0" rtlCol="0" anchor="b" anchorCtr="0">
            <a:spAutoFit/>
          </a:bodyPr>
          <a:lstStyle>
            <a:lvl1pPr algn="r">
              <a:defRPr sz="1050">
                <a:solidFill>
                  <a:schemeClr val="tx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fld id="{3E6AC032-1535-134B-A583-D5E1DDD0D16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6524701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Images Stack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Placeholder 1">
            <a:extLst>
              <a:ext uri="{FF2B5EF4-FFF2-40B4-BE49-F238E27FC236}">
                <a16:creationId xmlns:a16="http://schemas.microsoft.com/office/drawing/2014/main" id="{369B2012-7A09-E6A5-2473-4DB6823B0A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7667" y="402336"/>
            <a:ext cx="4688683" cy="91528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D806524E-A06F-7FE8-9CD5-2244991C1E3D}"/>
              </a:ext>
            </a:extLst>
          </p:cNvPr>
          <p:cNvSpPr>
            <a:spLocks noGrp="1"/>
          </p:cNvSpPr>
          <p:nvPr>
            <p:ph idx="17"/>
          </p:nvPr>
        </p:nvSpPr>
        <p:spPr>
          <a:xfrm>
            <a:off x="407670" y="3492183"/>
            <a:ext cx="3719830" cy="2446655"/>
          </a:xfrm>
        </p:spPr>
        <p:txBody>
          <a:bodyPr/>
          <a:lstStyle>
            <a:lvl1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defRPr sz="2400" b="1">
                <a:latin typeface="+mn-lt"/>
              </a:defRPr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Picture Placeholder 14">
            <a:extLst>
              <a:ext uri="{FF2B5EF4-FFF2-40B4-BE49-F238E27FC236}">
                <a16:creationId xmlns:a16="http://schemas.microsoft.com/office/drawing/2014/main" id="{099A4469-274E-EB1F-F85D-D95E959AA143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5199978" y="1424941"/>
            <a:ext cx="1804072" cy="1432560"/>
          </a:xfrm>
          <a:solidFill>
            <a:schemeClr val="bg2"/>
          </a:solidFill>
        </p:spPr>
        <p:txBody>
          <a:bodyPr tIns="457200"/>
          <a:lstStyle>
            <a:lvl1pPr algn="ctr"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E0678072-A6EC-A7CF-E412-0D3F27A1A0A0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7127838" y="1446213"/>
            <a:ext cx="3711612" cy="1411287"/>
          </a:xfrm>
        </p:spPr>
        <p:txBody>
          <a:bodyPr/>
          <a:lstStyle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20" name="Picture Placeholder 14">
            <a:extLst>
              <a:ext uri="{FF2B5EF4-FFF2-40B4-BE49-F238E27FC236}">
                <a16:creationId xmlns:a16="http://schemas.microsoft.com/office/drawing/2014/main" id="{750FAC0A-93E6-9A08-7990-0346002AB7C9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5199978" y="2981643"/>
            <a:ext cx="1804072" cy="1432560"/>
          </a:xfrm>
          <a:solidFill>
            <a:schemeClr val="bg2"/>
          </a:solidFill>
        </p:spPr>
        <p:txBody>
          <a:bodyPr tIns="457200"/>
          <a:lstStyle>
            <a:lvl1pPr algn="ctr"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F62FE28B-1451-7A6D-A415-8DE9235897A9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7127838" y="2979420"/>
            <a:ext cx="3711612" cy="1411287"/>
          </a:xfrm>
        </p:spPr>
        <p:txBody>
          <a:bodyPr/>
          <a:lstStyle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21" name="Picture Placeholder 14">
            <a:extLst>
              <a:ext uri="{FF2B5EF4-FFF2-40B4-BE49-F238E27FC236}">
                <a16:creationId xmlns:a16="http://schemas.microsoft.com/office/drawing/2014/main" id="{C66DD72C-97BB-14F2-361C-2441F75A4327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5199978" y="4521518"/>
            <a:ext cx="1804072" cy="1432560"/>
          </a:xfrm>
          <a:solidFill>
            <a:schemeClr val="bg2"/>
          </a:solidFill>
        </p:spPr>
        <p:txBody>
          <a:bodyPr tIns="457200"/>
          <a:lstStyle>
            <a:lvl1pPr algn="ctr"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ADD78EAE-A704-D3CE-D6AA-6E6E52DCA211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7127838" y="4519931"/>
            <a:ext cx="3711612" cy="1411287"/>
          </a:xfrm>
        </p:spPr>
        <p:txBody>
          <a:bodyPr/>
          <a:lstStyle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0A56C71D-1695-AE64-7C05-4DD0750A3DD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66800" y="6497441"/>
            <a:ext cx="8814816" cy="161583"/>
          </a:xfrm>
          <a:prstGeom prst="rect">
            <a:avLst/>
          </a:prstGeom>
        </p:spPr>
        <p:txBody>
          <a:bodyPr vert="horz" wrap="square" lIns="0" tIns="0" rIns="0" bIns="0" rtlCol="0" anchor="b" anchorCtr="0">
            <a:spAutoFit/>
          </a:bodyPr>
          <a:lstStyle>
            <a:lvl1pPr algn="l">
              <a:defRPr sz="1050" b="0">
                <a:solidFill>
                  <a:sysClr val="windowText" lastClr="000000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 dirty="0"/>
              <a:t>Presentation Title   |   Section Title</a:t>
            </a:r>
          </a:p>
        </p:txBody>
      </p:sp>
      <p:sp>
        <p:nvSpPr>
          <p:cNvPr id="8" name="Slide Number Placeholder 13">
            <a:extLst>
              <a:ext uri="{FF2B5EF4-FFF2-40B4-BE49-F238E27FC236}">
                <a16:creationId xmlns:a16="http://schemas.microsoft.com/office/drawing/2014/main" id="{3EB5F658-B8CE-7FB5-990E-79F690D1E17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03818" y="6501384"/>
            <a:ext cx="298209" cy="161583"/>
          </a:xfrm>
          <a:prstGeom prst="rect">
            <a:avLst/>
          </a:prstGeom>
        </p:spPr>
        <p:txBody>
          <a:bodyPr vert="horz" wrap="square" lIns="0" tIns="0" rIns="0" bIns="0" rtlCol="0" anchor="b" anchorCtr="0">
            <a:spAutoFit/>
          </a:bodyPr>
          <a:lstStyle>
            <a:lvl1pPr algn="r">
              <a:defRPr sz="1050">
                <a:solidFill>
                  <a:schemeClr val="tx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fld id="{3E6AC032-1535-134B-A583-D5E1DDD0D16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6653484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Large Sta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Placeholder 1">
            <a:extLst>
              <a:ext uri="{FF2B5EF4-FFF2-40B4-BE49-F238E27FC236}">
                <a16:creationId xmlns:a16="http://schemas.microsoft.com/office/drawing/2014/main" id="{F0A5006C-1C3A-4674-032E-590F9BDB85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7667" y="3444092"/>
            <a:ext cx="4688683" cy="2449025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1E8B33F3-7C1D-479F-3B92-0DE073C2E4F5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165533" y="880660"/>
            <a:ext cx="5636494" cy="2045420"/>
          </a:xfrm>
        </p:spPr>
        <p:txBody>
          <a:bodyPr/>
          <a:lstStyle>
            <a:lvl1pPr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 sz="20000" b="0" spc="-390" baseline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/>
              <a:t>00</a:t>
            </a:r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505126B4-5061-ACE1-29DB-F4E4B930507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66800" y="6497441"/>
            <a:ext cx="8814816" cy="161583"/>
          </a:xfrm>
          <a:prstGeom prst="rect">
            <a:avLst/>
          </a:prstGeom>
        </p:spPr>
        <p:txBody>
          <a:bodyPr vert="horz" wrap="square" lIns="0" tIns="0" rIns="0" bIns="0" rtlCol="0" anchor="b" anchorCtr="0">
            <a:spAutoFit/>
          </a:bodyPr>
          <a:lstStyle>
            <a:lvl1pPr algn="l">
              <a:defRPr sz="1050" b="0">
                <a:solidFill>
                  <a:sysClr val="windowText" lastClr="000000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 dirty="0"/>
              <a:t>Presentation Title   |   Section Title</a:t>
            </a:r>
          </a:p>
        </p:txBody>
      </p:sp>
      <p:sp>
        <p:nvSpPr>
          <p:cNvPr id="6" name="Slide Number Placeholder 13">
            <a:extLst>
              <a:ext uri="{FF2B5EF4-FFF2-40B4-BE49-F238E27FC236}">
                <a16:creationId xmlns:a16="http://schemas.microsoft.com/office/drawing/2014/main" id="{A318CA9E-32E8-938F-0187-CE5990310D1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03818" y="6501384"/>
            <a:ext cx="298209" cy="161583"/>
          </a:xfrm>
          <a:prstGeom prst="rect">
            <a:avLst/>
          </a:prstGeom>
        </p:spPr>
        <p:txBody>
          <a:bodyPr vert="horz" wrap="square" lIns="0" tIns="0" rIns="0" bIns="0" rtlCol="0" anchor="b" anchorCtr="0">
            <a:spAutoFit/>
          </a:bodyPr>
          <a:lstStyle>
            <a:lvl1pPr algn="r">
              <a:defRPr sz="1050">
                <a:solidFill>
                  <a:schemeClr val="tx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fld id="{3E6AC032-1535-134B-A583-D5E1DDD0D167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9D440408-8D82-6FAB-8574-86AD0978A5D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165850" y="3500447"/>
            <a:ext cx="5635625" cy="243839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6774154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Side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Placeholder 1">
            <a:extLst>
              <a:ext uri="{FF2B5EF4-FFF2-40B4-BE49-F238E27FC236}">
                <a16:creationId xmlns:a16="http://schemas.microsoft.com/office/drawing/2014/main" id="{F0A5006C-1C3A-4674-032E-590F9BDB85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7667" y="3492183"/>
            <a:ext cx="5645946" cy="2446655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F61931EA-4F62-CD08-4165-33E08640450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118350" y="400050"/>
            <a:ext cx="4683125" cy="2970213"/>
          </a:xfrm>
          <a:solidFill>
            <a:schemeClr val="accent1"/>
          </a:solidFill>
        </p:spPr>
        <p:txBody>
          <a:bodyPr lIns="274320" tIns="274320"/>
          <a:lstStyle>
            <a:lvl1pPr>
              <a:spcAft>
                <a:spcPts val="6000"/>
              </a:spcAft>
              <a:defRPr sz="8600" b="0">
                <a:solidFill>
                  <a:schemeClr val="bg1"/>
                </a:solidFill>
              </a:defRPr>
            </a:lvl1pPr>
            <a:lvl2pPr>
              <a:spcBef>
                <a:spcPts val="0"/>
              </a:spcBef>
              <a:defRPr b="1">
                <a:latin typeface="+mn-lt"/>
              </a:defRPr>
            </a:lvl2pPr>
          </a:lstStyle>
          <a:p>
            <a:pPr lvl="0"/>
            <a:r>
              <a:rPr lang="en-US" dirty="0"/>
              <a:t>0,000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E2A3DA15-4C69-255A-358A-480458D2DFE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66800" y="6497441"/>
            <a:ext cx="8814816" cy="161583"/>
          </a:xfrm>
          <a:prstGeom prst="rect">
            <a:avLst/>
          </a:prstGeom>
        </p:spPr>
        <p:txBody>
          <a:bodyPr vert="horz" wrap="square" lIns="0" tIns="0" rIns="0" bIns="0" rtlCol="0" anchor="b" anchorCtr="0">
            <a:spAutoFit/>
          </a:bodyPr>
          <a:lstStyle>
            <a:lvl1pPr algn="l">
              <a:defRPr sz="1050" b="0">
                <a:solidFill>
                  <a:sysClr val="windowText" lastClr="000000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 dirty="0"/>
              <a:t>Presentation Title   |   Section Title</a:t>
            </a:r>
          </a:p>
        </p:txBody>
      </p:sp>
      <p:sp>
        <p:nvSpPr>
          <p:cNvPr id="6" name="Slide Number Placeholder 13">
            <a:extLst>
              <a:ext uri="{FF2B5EF4-FFF2-40B4-BE49-F238E27FC236}">
                <a16:creationId xmlns:a16="http://schemas.microsoft.com/office/drawing/2014/main" id="{B39A73BF-92D5-1C5F-A374-82FF2405936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03818" y="6501384"/>
            <a:ext cx="298209" cy="161583"/>
          </a:xfrm>
          <a:prstGeom prst="rect">
            <a:avLst/>
          </a:prstGeom>
        </p:spPr>
        <p:txBody>
          <a:bodyPr vert="horz" wrap="square" lIns="0" tIns="0" rIns="0" bIns="0" rtlCol="0" anchor="b" anchorCtr="0">
            <a:spAutoFit/>
          </a:bodyPr>
          <a:lstStyle>
            <a:lvl1pPr algn="r">
              <a:defRPr sz="1050">
                <a:solidFill>
                  <a:schemeClr val="tx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fld id="{3E6AC032-1535-134B-A583-D5E1DDD0D167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5B8C705A-7501-8BB2-360F-85F75D8C5472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9037638" y="3484563"/>
            <a:ext cx="2757487" cy="19399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095395489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Sta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Placeholder 1">
            <a:extLst>
              <a:ext uri="{FF2B5EF4-FFF2-40B4-BE49-F238E27FC236}">
                <a16:creationId xmlns:a16="http://schemas.microsoft.com/office/drawing/2014/main" id="{F0A5006C-1C3A-4674-032E-590F9BDB85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7667" y="3492183"/>
            <a:ext cx="5241133" cy="2446655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F61931EA-4F62-CD08-4165-33E08640450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157914" y="400050"/>
            <a:ext cx="2765424" cy="2777490"/>
          </a:xfrm>
          <a:solidFill>
            <a:srgbClr val="B5BCC4"/>
          </a:solidFill>
        </p:spPr>
        <p:txBody>
          <a:bodyPr lIns="274320" tIns="91440"/>
          <a:lstStyle>
            <a:lvl1pPr>
              <a:spcAft>
                <a:spcPts val="1200"/>
              </a:spcAft>
              <a:tabLst>
                <a:tab pos="457200" algn="l"/>
              </a:tabLst>
              <a:defRPr sz="5400" b="0" baseline="0">
                <a:solidFill>
                  <a:schemeClr val="tx1"/>
                </a:solidFill>
              </a:defRPr>
            </a:lvl1pPr>
            <a:lvl2pPr>
              <a:spcBef>
                <a:spcPts val="0"/>
              </a:spcBef>
              <a:defRPr sz="1000" b="1"/>
            </a:lvl2pPr>
          </a:lstStyle>
          <a:p>
            <a:pPr lvl="0"/>
            <a:r>
              <a:rPr lang="en-US" dirty="0"/>
              <a:t>0,000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BCA5BD2F-F935-E22A-B6DD-EB0D8C3A475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320155" y="2457450"/>
            <a:ext cx="2481263" cy="552451"/>
          </a:xfrm>
        </p:spPr>
        <p:txBody>
          <a:bodyPr anchor="b" anchorCtr="0"/>
          <a:lstStyle>
            <a:lvl1pPr>
              <a:spcBef>
                <a:spcPts val="0"/>
              </a:spcBef>
              <a:spcAft>
                <a:spcPts val="600"/>
              </a:spcAft>
              <a:defRPr sz="1000" b="0"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ext Placeholder 6">
            <a:extLst>
              <a:ext uri="{FF2B5EF4-FFF2-40B4-BE49-F238E27FC236}">
                <a16:creationId xmlns:a16="http://schemas.microsoft.com/office/drawing/2014/main" id="{8C582E75-9A43-D86C-AB0D-17BB800A571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036051" y="400050"/>
            <a:ext cx="2765424" cy="2777490"/>
          </a:xfrm>
          <a:solidFill>
            <a:schemeClr val="accent1"/>
          </a:solidFill>
        </p:spPr>
        <p:txBody>
          <a:bodyPr lIns="274320" tIns="91440"/>
          <a:lstStyle>
            <a:lvl1pPr>
              <a:spcAft>
                <a:spcPts val="1200"/>
              </a:spcAft>
              <a:tabLst>
                <a:tab pos="457200" algn="l"/>
              </a:tabLst>
              <a:defRPr sz="5400" b="0" baseline="0">
                <a:solidFill>
                  <a:schemeClr val="tx1"/>
                </a:solidFill>
              </a:defRPr>
            </a:lvl1pPr>
            <a:lvl2pPr>
              <a:spcBef>
                <a:spcPts val="0"/>
              </a:spcBef>
              <a:defRPr sz="1000" b="1"/>
            </a:lvl2pPr>
          </a:lstStyle>
          <a:p>
            <a:pPr lvl="0"/>
            <a:r>
              <a:rPr lang="en-US" dirty="0"/>
              <a:t>0,000</a:t>
            </a:r>
          </a:p>
        </p:txBody>
      </p:sp>
      <p:sp>
        <p:nvSpPr>
          <p:cNvPr id="18" name="Text Placeholder 9">
            <a:extLst>
              <a:ext uri="{FF2B5EF4-FFF2-40B4-BE49-F238E27FC236}">
                <a16:creationId xmlns:a16="http://schemas.microsoft.com/office/drawing/2014/main" id="{2F01FD17-7652-99C0-4EF4-C1ABF553BDA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9198292" y="2457450"/>
            <a:ext cx="2481263" cy="552451"/>
          </a:xfrm>
        </p:spPr>
        <p:txBody>
          <a:bodyPr anchor="b" anchorCtr="0"/>
          <a:lstStyle>
            <a:lvl1pPr>
              <a:spcBef>
                <a:spcPts val="0"/>
              </a:spcBef>
              <a:spcAft>
                <a:spcPts val="600"/>
              </a:spcAft>
              <a:defRPr sz="1000" b="0"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6">
            <a:extLst>
              <a:ext uri="{FF2B5EF4-FFF2-40B4-BE49-F238E27FC236}">
                <a16:creationId xmlns:a16="http://schemas.microsoft.com/office/drawing/2014/main" id="{DED57F60-7B48-DB96-E422-6BF4821C028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157914" y="3308287"/>
            <a:ext cx="2765424" cy="2777490"/>
          </a:xfrm>
          <a:solidFill>
            <a:srgbClr val="FFE8D4"/>
          </a:solidFill>
        </p:spPr>
        <p:txBody>
          <a:bodyPr lIns="274320" tIns="91440"/>
          <a:lstStyle>
            <a:lvl1pPr>
              <a:spcAft>
                <a:spcPts val="1200"/>
              </a:spcAft>
              <a:tabLst>
                <a:tab pos="457200" algn="l"/>
              </a:tabLst>
              <a:defRPr sz="5400" b="0" baseline="0">
                <a:solidFill>
                  <a:schemeClr val="tx1"/>
                </a:solidFill>
              </a:defRPr>
            </a:lvl1pPr>
            <a:lvl2pPr>
              <a:spcBef>
                <a:spcPts val="0"/>
              </a:spcBef>
              <a:defRPr sz="1000" b="1"/>
            </a:lvl2pPr>
          </a:lstStyle>
          <a:p>
            <a:pPr lvl="0"/>
            <a:r>
              <a:rPr lang="en-US" dirty="0"/>
              <a:t>0,000</a:t>
            </a:r>
          </a:p>
        </p:txBody>
      </p:sp>
      <p:sp>
        <p:nvSpPr>
          <p:cNvPr id="21" name="Text Placeholder 9">
            <a:extLst>
              <a:ext uri="{FF2B5EF4-FFF2-40B4-BE49-F238E27FC236}">
                <a16:creationId xmlns:a16="http://schemas.microsoft.com/office/drawing/2014/main" id="{3EC6947C-841E-3FA9-114B-E3D478A0F9F5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320155" y="5365687"/>
            <a:ext cx="2481263" cy="552451"/>
          </a:xfrm>
        </p:spPr>
        <p:txBody>
          <a:bodyPr anchor="b" anchorCtr="0"/>
          <a:lstStyle>
            <a:lvl1pPr>
              <a:spcBef>
                <a:spcPts val="0"/>
              </a:spcBef>
              <a:spcAft>
                <a:spcPts val="600"/>
              </a:spcAft>
              <a:defRPr sz="1000" b="0"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6">
            <a:extLst>
              <a:ext uri="{FF2B5EF4-FFF2-40B4-BE49-F238E27FC236}">
                <a16:creationId xmlns:a16="http://schemas.microsoft.com/office/drawing/2014/main" id="{4E2EFFE0-4881-5E4A-962D-11FF92C9F877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036051" y="3308287"/>
            <a:ext cx="2765424" cy="2777490"/>
          </a:xfrm>
          <a:solidFill>
            <a:srgbClr val="DFE3E6"/>
          </a:solidFill>
        </p:spPr>
        <p:txBody>
          <a:bodyPr lIns="274320" tIns="91440"/>
          <a:lstStyle>
            <a:lvl1pPr>
              <a:spcAft>
                <a:spcPts val="1200"/>
              </a:spcAft>
              <a:tabLst>
                <a:tab pos="457200" algn="l"/>
              </a:tabLst>
              <a:defRPr sz="5400" b="0" baseline="0">
                <a:solidFill>
                  <a:schemeClr val="tx1"/>
                </a:solidFill>
              </a:defRPr>
            </a:lvl1pPr>
            <a:lvl2pPr>
              <a:spcBef>
                <a:spcPts val="0"/>
              </a:spcBef>
              <a:defRPr sz="1000" b="1"/>
            </a:lvl2pPr>
          </a:lstStyle>
          <a:p>
            <a:pPr lvl="0"/>
            <a:r>
              <a:rPr lang="en-US" dirty="0"/>
              <a:t>0,000</a:t>
            </a:r>
          </a:p>
        </p:txBody>
      </p:sp>
      <p:sp>
        <p:nvSpPr>
          <p:cNvPr id="24" name="Text Placeholder 9">
            <a:extLst>
              <a:ext uri="{FF2B5EF4-FFF2-40B4-BE49-F238E27FC236}">
                <a16:creationId xmlns:a16="http://schemas.microsoft.com/office/drawing/2014/main" id="{C5905E4E-9C03-893D-2D65-9DF29B1CD2B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9198292" y="5365687"/>
            <a:ext cx="2481263" cy="552451"/>
          </a:xfrm>
        </p:spPr>
        <p:txBody>
          <a:bodyPr anchor="b" anchorCtr="0"/>
          <a:lstStyle>
            <a:lvl1pPr>
              <a:spcBef>
                <a:spcPts val="0"/>
              </a:spcBef>
              <a:spcAft>
                <a:spcPts val="600"/>
              </a:spcAft>
              <a:defRPr sz="1000" b="0"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8DEF9E9E-37B4-DAB9-8C1D-1576E02EB06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66800" y="6497441"/>
            <a:ext cx="8814816" cy="161583"/>
          </a:xfrm>
          <a:prstGeom prst="rect">
            <a:avLst/>
          </a:prstGeom>
        </p:spPr>
        <p:txBody>
          <a:bodyPr vert="horz" wrap="square" lIns="0" tIns="0" rIns="0" bIns="0" rtlCol="0" anchor="b" anchorCtr="0">
            <a:spAutoFit/>
          </a:bodyPr>
          <a:lstStyle>
            <a:lvl1pPr algn="l">
              <a:defRPr sz="1050" b="0">
                <a:solidFill>
                  <a:sysClr val="windowText" lastClr="000000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 dirty="0"/>
              <a:t>Presentation Title   |   Section Title</a:t>
            </a:r>
          </a:p>
        </p:txBody>
      </p:sp>
      <p:sp>
        <p:nvSpPr>
          <p:cNvPr id="6" name="Slide Number Placeholder 13">
            <a:extLst>
              <a:ext uri="{FF2B5EF4-FFF2-40B4-BE49-F238E27FC236}">
                <a16:creationId xmlns:a16="http://schemas.microsoft.com/office/drawing/2014/main" id="{B40D576B-0FB8-2293-FB69-1C5178F9E41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03818" y="6501384"/>
            <a:ext cx="298209" cy="161583"/>
          </a:xfrm>
          <a:prstGeom prst="rect">
            <a:avLst/>
          </a:prstGeom>
        </p:spPr>
        <p:txBody>
          <a:bodyPr vert="horz" wrap="square" lIns="0" tIns="0" rIns="0" bIns="0" rtlCol="0" anchor="b" anchorCtr="0">
            <a:spAutoFit/>
          </a:bodyPr>
          <a:lstStyle>
            <a:lvl1pPr algn="r">
              <a:defRPr sz="1050">
                <a:solidFill>
                  <a:schemeClr val="tx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fld id="{3E6AC032-1535-134B-A583-D5E1DDD0D16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6517321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 Infograph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Placeholder 1">
            <a:extLst>
              <a:ext uri="{FF2B5EF4-FFF2-40B4-BE49-F238E27FC236}">
                <a16:creationId xmlns:a16="http://schemas.microsoft.com/office/drawing/2014/main" id="{DACEF0AF-E2A8-B95F-9038-793C9FF94F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7667" y="402336"/>
            <a:ext cx="5645946" cy="91528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1E8B33F3-7C1D-479F-3B92-0DE073C2E4F5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07448" y="2459736"/>
            <a:ext cx="3310128" cy="969264"/>
          </a:xfrm>
        </p:spPr>
        <p:txBody>
          <a:bodyPr/>
          <a:lstStyle>
            <a:lvl1pPr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 sz="7600" b="0" spc="-390" baseline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/>
              <a:t>00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1A99FF79-E280-3938-1C31-43318E483BD3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407448" y="3497972"/>
            <a:ext cx="3310128" cy="2752344"/>
          </a:xfrm>
        </p:spPr>
        <p:txBody>
          <a:bodyPr/>
          <a:lstStyle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07C7F8D0-E3EF-7617-C2AE-022970D36D32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4247643" y="2459736"/>
            <a:ext cx="3310128" cy="969264"/>
          </a:xfrm>
        </p:spPr>
        <p:txBody>
          <a:bodyPr/>
          <a:lstStyle>
            <a:lvl1pPr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 sz="7600" b="0" spc="-390" baseline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/>
              <a:t>00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1110A441-AAF8-956B-4228-2D18EE689485}"/>
              </a:ext>
            </a:extLst>
          </p:cNvPr>
          <p:cNvSpPr>
            <a:spLocks noGrp="1"/>
          </p:cNvSpPr>
          <p:nvPr>
            <p:ph idx="11"/>
          </p:nvPr>
        </p:nvSpPr>
        <p:spPr>
          <a:xfrm>
            <a:off x="4247643" y="3497972"/>
            <a:ext cx="3310128" cy="2752344"/>
          </a:xfrm>
        </p:spPr>
        <p:txBody>
          <a:bodyPr/>
          <a:lstStyle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ADB98D30-AF89-AE84-76DB-5252AE8FD14F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8087598" y="2459736"/>
            <a:ext cx="3310128" cy="969264"/>
          </a:xfrm>
        </p:spPr>
        <p:txBody>
          <a:bodyPr/>
          <a:lstStyle>
            <a:lvl1pPr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 sz="7600" b="0" spc="-390" baseline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/>
              <a:t>00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9E0B2565-5D1B-BDBB-F14A-0C38A487F366}"/>
              </a:ext>
            </a:extLst>
          </p:cNvPr>
          <p:cNvSpPr>
            <a:spLocks noGrp="1"/>
          </p:cNvSpPr>
          <p:nvPr>
            <p:ph idx="12"/>
          </p:nvPr>
        </p:nvSpPr>
        <p:spPr>
          <a:xfrm>
            <a:off x="8087598" y="3497972"/>
            <a:ext cx="3310128" cy="2752344"/>
          </a:xfrm>
        </p:spPr>
        <p:txBody>
          <a:bodyPr/>
          <a:lstStyle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C70956B3-9491-9C33-FC6E-9462B54246F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66800" y="6497441"/>
            <a:ext cx="8814816" cy="161583"/>
          </a:xfrm>
          <a:prstGeom prst="rect">
            <a:avLst/>
          </a:prstGeom>
        </p:spPr>
        <p:txBody>
          <a:bodyPr vert="horz" wrap="square" lIns="0" tIns="0" rIns="0" bIns="0" rtlCol="0" anchor="b" anchorCtr="0">
            <a:spAutoFit/>
          </a:bodyPr>
          <a:lstStyle>
            <a:lvl1pPr algn="l">
              <a:defRPr sz="1050" b="0">
                <a:solidFill>
                  <a:sysClr val="windowText" lastClr="000000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 dirty="0"/>
              <a:t>Presentation Title   |   Section Title</a:t>
            </a:r>
          </a:p>
        </p:txBody>
      </p:sp>
      <p:sp>
        <p:nvSpPr>
          <p:cNvPr id="11" name="Slide Number Placeholder 13">
            <a:extLst>
              <a:ext uri="{FF2B5EF4-FFF2-40B4-BE49-F238E27FC236}">
                <a16:creationId xmlns:a16="http://schemas.microsoft.com/office/drawing/2014/main" id="{D54FC496-336B-9871-8C69-A6D0113CD12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03818" y="6501384"/>
            <a:ext cx="298209" cy="161583"/>
          </a:xfrm>
          <a:prstGeom prst="rect">
            <a:avLst/>
          </a:prstGeom>
        </p:spPr>
        <p:txBody>
          <a:bodyPr vert="horz" wrap="square" lIns="0" tIns="0" rIns="0" bIns="0" rtlCol="0" anchor="b" anchorCtr="0">
            <a:spAutoFit/>
          </a:bodyPr>
          <a:lstStyle>
            <a:lvl1pPr algn="r">
              <a:defRPr sz="1050">
                <a:solidFill>
                  <a:schemeClr val="tx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fld id="{3E6AC032-1535-134B-A583-D5E1DDD0D16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1045457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Content Infograph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25B5614F-1512-8F64-6245-6374F3844E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7667" y="402335"/>
            <a:ext cx="5645946" cy="91528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1E8B33F3-7C1D-479F-3B92-0DE073C2E4F5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07448" y="2459736"/>
            <a:ext cx="2396050" cy="898948"/>
          </a:xfrm>
        </p:spPr>
        <p:txBody>
          <a:bodyPr/>
          <a:lstStyle>
            <a:lvl1pPr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 sz="6600" b="0" spc="-390" baseline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/>
              <a:t>00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1A99FF79-E280-3938-1C31-43318E483BD3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407448" y="3499316"/>
            <a:ext cx="2378112" cy="2752344"/>
          </a:xfrm>
        </p:spPr>
        <p:txBody>
          <a:bodyPr/>
          <a:lstStyle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07C7F8D0-E3EF-7617-C2AE-022970D36D32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3288624" y="2459736"/>
            <a:ext cx="2396050" cy="898948"/>
          </a:xfrm>
        </p:spPr>
        <p:txBody>
          <a:bodyPr/>
          <a:lstStyle>
            <a:lvl1pPr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 sz="6600" b="0" spc="-390" baseline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/>
              <a:t>00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1110A441-AAF8-956B-4228-2D18EE689485}"/>
              </a:ext>
            </a:extLst>
          </p:cNvPr>
          <p:cNvSpPr>
            <a:spLocks noGrp="1"/>
          </p:cNvSpPr>
          <p:nvPr>
            <p:ph idx="11"/>
          </p:nvPr>
        </p:nvSpPr>
        <p:spPr>
          <a:xfrm>
            <a:off x="3288624" y="3499316"/>
            <a:ext cx="2378112" cy="2752344"/>
          </a:xfrm>
        </p:spPr>
        <p:txBody>
          <a:bodyPr/>
          <a:lstStyle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ADB98D30-AF89-AE84-76DB-5252AE8FD14F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6169800" y="2459736"/>
            <a:ext cx="2396050" cy="898948"/>
          </a:xfrm>
        </p:spPr>
        <p:txBody>
          <a:bodyPr/>
          <a:lstStyle>
            <a:lvl1pPr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 sz="6600" b="0" spc="-390" baseline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/>
              <a:t>00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9E0B2565-5D1B-BDBB-F14A-0C38A487F366}"/>
              </a:ext>
            </a:extLst>
          </p:cNvPr>
          <p:cNvSpPr>
            <a:spLocks noGrp="1"/>
          </p:cNvSpPr>
          <p:nvPr>
            <p:ph idx="12"/>
          </p:nvPr>
        </p:nvSpPr>
        <p:spPr>
          <a:xfrm>
            <a:off x="6169800" y="3499316"/>
            <a:ext cx="2378112" cy="2752344"/>
          </a:xfrm>
        </p:spPr>
        <p:txBody>
          <a:bodyPr/>
          <a:lstStyle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11C89EB2-461C-D9DB-DBF2-EA17EA40A6C1}"/>
              </a:ext>
            </a:extLst>
          </p:cNvPr>
          <p:cNvSpPr>
            <a:spLocks noGrp="1"/>
          </p:cNvSpPr>
          <p:nvPr>
            <p:ph idx="16" hasCustomPrompt="1"/>
          </p:nvPr>
        </p:nvSpPr>
        <p:spPr>
          <a:xfrm>
            <a:off x="9050976" y="2459736"/>
            <a:ext cx="2396050" cy="898948"/>
          </a:xfrm>
        </p:spPr>
        <p:txBody>
          <a:bodyPr/>
          <a:lstStyle>
            <a:lvl1pPr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 sz="6600" b="0" spc="-390" baseline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/>
              <a:t>00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B19B3672-1BF6-5E8D-DC7D-048381D2695A}"/>
              </a:ext>
            </a:extLst>
          </p:cNvPr>
          <p:cNvSpPr>
            <a:spLocks noGrp="1"/>
          </p:cNvSpPr>
          <p:nvPr>
            <p:ph idx="15"/>
          </p:nvPr>
        </p:nvSpPr>
        <p:spPr>
          <a:xfrm>
            <a:off x="9050976" y="3499316"/>
            <a:ext cx="2378112" cy="2752344"/>
          </a:xfrm>
        </p:spPr>
        <p:txBody>
          <a:bodyPr/>
          <a:lstStyle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850DA203-9211-4FDA-05C5-46A210422AC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66800" y="6497441"/>
            <a:ext cx="8814816" cy="161583"/>
          </a:xfrm>
          <a:prstGeom prst="rect">
            <a:avLst/>
          </a:prstGeom>
        </p:spPr>
        <p:txBody>
          <a:bodyPr vert="horz" wrap="square" lIns="0" tIns="0" rIns="0" bIns="0" rtlCol="0" anchor="b" anchorCtr="0">
            <a:spAutoFit/>
          </a:bodyPr>
          <a:lstStyle>
            <a:lvl1pPr algn="l">
              <a:defRPr sz="1050" b="0">
                <a:solidFill>
                  <a:sysClr val="windowText" lastClr="000000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 dirty="0"/>
              <a:t>Presentation Title   |   Section Title</a:t>
            </a:r>
          </a:p>
        </p:txBody>
      </p:sp>
      <p:sp>
        <p:nvSpPr>
          <p:cNvPr id="13" name="Slide Number Placeholder 13">
            <a:extLst>
              <a:ext uri="{FF2B5EF4-FFF2-40B4-BE49-F238E27FC236}">
                <a16:creationId xmlns:a16="http://schemas.microsoft.com/office/drawing/2014/main" id="{B4612D97-4010-1226-69CD-B037A384C2D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03818" y="6501384"/>
            <a:ext cx="298209" cy="161583"/>
          </a:xfrm>
          <a:prstGeom prst="rect">
            <a:avLst/>
          </a:prstGeom>
        </p:spPr>
        <p:txBody>
          <a:bodyPr vert="horz" wrap="square" lIns="0" tIns="0" rIns="0" bIns="0" rtlCol="0" anchor="b" anchorCtr="0">
            <a:spAutoFit/>
          </a:bodyPr>
          <a:lstStyle>
            <a:lvl1pPr algn="r">
              <a:defRPr sz="1050">
                <a:solidFill>
                  <a:schemeClr val="tx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fld id="{3E6AC032-1535-134B-A583-D5E1DDD0D16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7499865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e Column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Placeholder 1">
            <a:extLst>
              <a:ext uri="{FF2B5EF4-FFF2-40B4-BE49-F238E27FC236}">
                <a16:creationId xmlns:a16="http://schemas.microsoft.com/office/drawing/2014/main" id="{09F1385C-E183-4949-1E52-945BDAAEC8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7667" y="402336"/>
            <a:ext cx="5645946" cy="91528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1E8B33F3-7C1D-479F-3B92-0DE073C2E4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8425" y="3495320"/>
            <a:ext cx="3719076" cy="24514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Chart Placeholder 5">
            <a:extLst>
              <a:ext uri="{FF2B5EF4-FFF2-40B4-BE49-F238E27FC236}">
                <a16:creationId xmlns:a16="http://schemas.microsoft.com/office/drawing/2014/main" id="{DCC47810-5636-CCFE-D491-CAD999BC70CF}"/>
              </a:ext>
            </a:extLst>
          </p:cNvPr>
          <p:cNvSpPr>
            <a:spLocks noGrp="1"/>
          </p:cNvSpPr>
          <p:nvPr>
            <p:ph type="chart" sz="quarter" idx="10"/>
          </p:nvPr>
        </p:nvSpPr>
        <p:spPr>
          <a:xfrm>
            <a:off x="5199063" y="1946275"/>
            <a:ext cx="5640387" cy="3992563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Click icon to add chart</a:t>
            </a:r>
            <a:endParaRPr lang="en-US" dirty="0"/>
          </a:p>
        </p:txBody>
      </p:sp>
      <p:sp>
        <p:nvSpPr>
          <p:cNvPr id="2" name="Footer Placeholder 4">
            <a:extLst>
              <a:ext uri="{FF2B5EF4-FFF2-40B4-BE49-F238E27FC236}">
                <a16:creationId xmlns:a16="http://schemas.microsoft.com/office/drawing/2014/main" id="{6125A049-51AB-8CE0-1E82-0861CFA1A20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66800" y="6497441"/>
            <a:ext cx="8814816" cy="161583"/>
          </a:xfrm>
          <a:prstGeom prst="rect">
            <a:avLst/>
          </a:prstGeom>
        </p:spPr>
        <p:txBody>
          <a:bodyPr vert="horz" wrap="square" lIns="0" tIns="0" rIns="0" bIns="0" rtlCol="0" anchor="b" anchorCtr="0">
            <a:spAutoFit/>
          </a:bodyPr>
          <a:lstStyle>
            <a:lvl1pPr algn="l">
              <a:defRPr sz="1050" b="0">
                <a:solidFill>
                  <a:sysClr val="windowText" lastClr="000000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 dirty="0"/>
              <a:t>Presentation Title   |   Section Title</a:t>
            </a:r>
          </a:p>
        </p:txBody>
      </p:sp>
      <p:sp>
        <p:nvSpPr>
          <p:cNvPr id="3" name="Slide Number Placeholder 13">
            <a:extLst>
              <a:ext uri="{FF2B5EF4-FFF2-40B4-BE49-F238E27FC236}">
                <a16:creationId xmlns:a16="http://schemas.microsoft.com/office/drawing/2014/main" id="{370151B8-84D5-0F32-8BA4-AF23D992BD3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03818" y="6501384"/>
            <a:ext cx="298209" cy="161583"/>
          </a:xfrm>
          <a:prstGeom prst="rect">
            <a:avLst/>
          </a:prstGeom>
        </p:spPr>
        <p:txBody>
          <a:bodyPr vert="horz" wrap="square" lIns="0" tIns="0" rIns="0" bIns="0" rtlCol="0" anchor="b" anchorCtr="0">
            <a:spAutoFit/>
          </a:bodyPr>
          <a:lstStyle>
            <a:lvl1pPr algn="r">
              <a:defRPr sz="1050">
                <a:solidFill>
                  <a:schemeClr val="tx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fld id="{3E6AC032-1535-134B-A583-D5E1DDD0D16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566185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Team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Placeholder 1">
            <a:extLst>
              <a:ext uri="{FF2B5EF4-FFF2-40B4-BE49-F238E27FC236}">
                <a16:creationId xmlns:a16="http://schemas.microsoft.com/office/drawing/2014/main" id="{B78DDC8F-4B6A-28FC-A391-BC1BA03194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7667" y="402336"/>
            <a:ext cx="5645946" cy="91528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Picture Placeholder 14">
            <a:extLst>
              <a:ext uri="{FF2B5EF4-FFF2-40B4-BE49-F238E27FC236}">
                <a16:creationId xmlns:a16="http://schemas.microsoft.com/office/drawing/2014/main" id="{BE205ACB-F0DD-E11C-8562-1A67F4F828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411484" y="1970667"/>
            <a:ext cx="2696610" cy="2403473"/>
          </a:xfrm>
          <a:solidFill>
            <a:schemeClr val="bg1">
              <a:lumMod val="85000"/>
            </a:schemeClr>
          </a:solidFill>
        </p:spPr>
        <p:txBody>
          <a:bodyPr tIns="365760"/>
          <a:lstStyle>
            <a:lvl1pPr algn="ctr"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CE07336A-CA43-BA10-15BC-4A7C003A2346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411484" y="4513263"/>
            <a:ext cx="2752324" cy="1433514"/>
          </a:xfrm>
        </p:spPr>
        <p:txBody>
          <a:bodyPr/>
          <a:lstStyle>
            <a:lvl1pPr>
              <a:spcBef>
                <a:spcPts val="0"/>
              </a:spcBef>
              <a:spcAft>
                <a:spcPts val="0"/>
              </a:spcAft>
              <a:defRPr/>
            </a:lvl1pPr>
            <a:lvl2pPr>
              <a:lnSpc>
                <a:spcPct val="100000"/>
              </a:lnSpc>
              <a:spcBef>
                <a:spcPts val="0"/>
              </a:spcBef>
              <a:defRPr sz="1200">
                <a:latin typeface="+mj-lt"/>
              </a:defRPr>
            </a:lvl2pPr>
            <a:lvl3pPr>
              <a:defRPr sz="1200">
                <a:latin typeface="+mj-lt"/>
              </a:defRPr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id="{32429DBE-FCD7-24A1-1559-A263A915F0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3288643" y="1970667"/>
            <a:ext cx="2696610" cy="2403473"/>
          </a:xfrm>
          <a:solidFill>
            <a:schemeClr val="bg1">
              <a:lumMod val="85000"/>
            </a:schemeClr>
          </a:solidFill>
        </p:spPr>
        <p:txBody>
          <a:bodyPr tIns="365760"/>
          <a:lstStyle>
            <a:lvl1pPr algn="ctr"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00288663-0E16-0C59-085F-F9A84A37B9FB}"/>
              </a:ext>
            </a:extLst>
          </p:cNvPr>
          <p:cNvSpPr>
            <a:spLocks noGrp="1"/>
          </p:cNvSpPr>
          <p:nvPr>
            <p:ph idx="24"/>
          </p:nvPr>
        </p:nvSpPr>
        <p:spPr>
          <a:xfrm>
            <a:off x="3288643" y="4513263"/>
            <a:ext cx="2752324" cy="1433514"/>
          </a:xfrm>
        </p:spPr>
        <p:txBody>
          <a:bodyPr/>
          <a:lstStyle>
            <a:lvl1pPr>
              <a:spcBef>
                <a:spcPts val="0"/>
              </a:spcBef>
              <a:spcAft>
                <a:spcPts val="0"/>
              </a:spcAft>
              <a:defRPr/>
            </a:lvl1pPr>
            <a:lvl2pPr>
              <a:lnSpc>
                <a:spcPct val="100000"/>
              </a:lnSpc>
              <a:spcBef>
                <a:spcPts val="0"/>
              </a:spcBef>
              <a:defRPr sz="1200">
                <a:latin typeface="+mj-lt"/>
              </a:defRPr>
            </a:lvl2pPr>
            <a:lvl3pPr>
              <a:defRPr sz="1200">
                <a:latin typeface="+mj-lt"/>
              </a:defRPr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7" name="Picture Placeholder 14">
            <a:extLst>
              <a:ext uri="{FF2B5EF4-FFF2-40B4-BE49-F238E27FC236}">
                <a16:creationId xmlns:a16="http://schemas.microsoft.com/office/drawing/2014/main" id="{CD839F68-5525-1FC6-7F47-6058F961EB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6165802" y="1970667"/>
            <a:ext cx="2696610" cy="2403473"/>
          </a:xfrm>
          <a:solidFill>
            <a:schemeClr val="bg1">
              <a:lumMod val="85000"/>
            </a:schemeClr>
          </a:solidFill>
        </p:spPr>
        <p:txBody>
          <a:bodyPr tIns="365760"/>
          <a:lstStyle>
            <a:lvl1pPr algn="ctr"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E38614DA-316C-FC85-3F42-B262BEAC7A89}"/>
              </a:ext>
            </a:extLst>
          </p:cNvPr>
          <p:cNvSpPr>
            <a:spLocks noGrp="1"/>
          </p:cNvSpPr>
          <p:nvPr>
            <p:ph idx="26"/>
          </p:nvPr>
        </p:nvSpPr>
        <p:spPr>
          <a:xfrm>
            <a:off x="6165805" y="4513263"/>
            <a:ext cx="2752324" cy="1433514"/>
          </a:xfrm>
        </p:spPr>
        <p:txBody>
          <a:bodyPr/>
          <a:lstStyle>
            <a:lvl1pPr>
              <a:spcBef>
                <a:spcPts val="0"/>
              </a:spcBef>
              <a:spcAft>
                <a:spcPts val="0"/>
              </a:spcAft>
              <a:defRPr/>
            </a:lvl1pPr>
            <a:lvl2pPr>
              <a:lnSpc>
                <a:spcPct val="100000"/>
              </a:lnSpc>
              <a:spcBef>
                <a:spcPts val="0"/>
              </a:spcBef>
              <a:defRPr sz="1200">
                <a:latin typeface="+mj-lt"/>
              </a:defRPr>
            </a:lvl2pPr>
            <a:lvl3pPr>
              <a:defRPr sz="1200">
                <a:latin typeface="+mj-lt"/>
              </a:defRPr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9" name="Picture Placeholder 14">
            <a:extLst>
              <a:ext uri="{FF2B5EF4-FFF2-40B4-BE49-F238E27FC236}">
                <a16:creationId xmlns:a16="http://schemas.microsoft.com/office/drawing/2014/main" id="{AEC3DEC0-C14C-0D3D-E77D-C65F7FA108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9042961" y="1970667"/>
            <a:ext cx="2696610" cy="2403473"/>
          </a:xfrm>
          <a:solidFill>
            <a:schemeClr val="bg1">
              <a:lumMod val="85000"/>
            </a:schemeClr>
          </a:solidFill>
        </p:spPr>
        <p:txBody>
          <a:bodyPr tIns="365760"/>
          <a:lstStyle>
            <a:lvl1pPr algn="ctr"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519D1C7E-BE40-062C-9607-4651359E8EAD}"/>
              </a:ext>
            </a:extLst>
          </p:cNvPr>
          <p:cNvSpPr>
            <a:spLocks noGrp="1"/>
          </p:cNvSpPr>
          <p:nvPr>
            <p:ph idx="28"/>
          </p:nvPr>
        </p:nvSpPr>
        <p:spPr>
          <a:xfrm>
            <a:off x="9050247" y="4513263"/>
            <a:ext cx="2752324" cy="1433514"/>
          </a:xfrm>
        </p:spPr>
        <p:txBody>
          <a:bodyPr/>
          <a:lstStyle>
            <a:lvl1pPr>
              <a:spcBef>
                <a:spcPts val="0"/>
              </a:spcBef>
              <a:spcAft>
                <a:spcPts val="0"/>
              </a:spcAft>
              <a:defRPr/>
            </a:lvl1pPr>
            <a:lvl2pPr>
              <a:lnSpc>
                <a:spcPct val="100000"/>
              </a:lnSpc>
              <a:spcBef>
                <a:spcPts val="0"/>
              </a:spcBef>
              <a:defRPr sz="1200">
                <a:latin typeface="+mj-lt"/>
              </a:defRPr>
            </a:lvl2pPr>
            <a:lvl3pPr>
              <a:defRPr sz="1200">
                <a:latin typeface="+mj-lt"/>
              </a:defRPr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9475B69A-CAC3-88B9-5B3E-2AF1362EFDB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66800" y="6497441"/>
            <a:ext cx="8814816" cy="161583"/>
          </a:xfrm>
          <a:prstGeom prst="rect">
            <a:avLst/>
          </a:prstGeom>
        </p:spPr>
        <p:txBody>
          <a:bodyPr vert="horz" wrap="square" lIns="0" tIns="0" rIns="0" bIns="0" rtlCol="0" anchor="b" anchorCtr="0">
            <a:spAutoFit/>
          </a:bodyPr>
          <a:lstStyle>
            <a:lvl1pPr algn="l">
              <a:defRPr sz="1050" b="0">
                <a:solidFill>
                  <a:sysClr val="windowText" lastClr="000000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 dirty="0"/>
              <a:t>Presentation Title   |   Section Title</a:t>
            </a:r>
          </a:p>
        </p:txBody>
      </p:sp>
      <p:sp>
        <p:nvSpPr>
          <p:cNvPr id="6" name="Slide Number Placeholder 13">
            <a:extLst>
              <a:ext uri="{FF2B5EF4-FFF2-40B4-BE49-F238E27FC236}">
                <a16:creationId xmlns:a16="http://schemas.microsoft.com/office/drawing/2014/main" id="{07859335-E39D-1388-375F-FAA342F28BB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03818" y="6501384"/>
            <a:ext cx="298209" cy="161583"/>
          </a:xfrm>
          <a:prstGeom prst="rect">
            <a:avLst/>
          </a:prstGeom>
        </p:spPr>
        <p:txBody>
          <a:bodyPr vert="horz" wrap="square" lIns="0" tIns="0" rIns="0" bIns="0" rtlCol="0" anchor="b" anchorCtr="0">
            <a:spAutoFit/>
          </a:bodyPr>
          <a:lstStyle>
            <a:lvl1pPr algn="r">
              <a:defRPr sz="1050">
                <a:solidFill>
                  <a:schemeClr val="tx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fld id="{3E6AC032-1535-134B-A583-D5E1DDD0D16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9415049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Team Images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Placeholder 1">
            <a:extLst>
              <a:ext uri="{FF2B5EF4-FFF2-40B4-BE49-F238E27FC236}">
                <a16:creationId xmlns:a16="http://schemas.microsoft.com/office/drawing/2014/main" id="{B78DDC8F-4B6A-28FC-A391-BC1BA03194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7667" y="402336"/>
            <a:ext cx="5645946" cy="91528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Picture Placeholder 14">
            <a:extLst>
              <a:ext uri="{FF2B5EF4-FFF2-40B4-BE49-F238E27FC236}">
                <a16:creationId xmlns:a16="http://schemas.microsoft.com/office/drawing/2014/main" id="{BE205ACB-F0DD-E11C-8562-1A67F4F828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411484" y="1442398"/>
            <a:ext cx="2696610" cy="1927865"/>
          </a:xfrm>
          <a:solidFill>
            <a:schemeClr val="bg1">
              <a:lumMod val="85000"/>
            </a:schemeClr>
          </a:solidFill>
        </p:spPr>
        <p:txBody>
          <a:bodyPr tIns="365760"/>
          <a:lstStyle>
            <a:lvl1pPr algn="ctr"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00288663-0E16-0C59-085F-F9A84A37B9FB}"/>
              </a:ext>
            </a:extLst>
          </p:cNvPr>
          <p:cNvSpPr>
            <a:spLocks noGrp="1"/>
          </p:cNvSpPr>
          <p:nvPr>
            <p:ph idx="24"/>
          </p:nvPr>
        </p:nvSpPr>
        <p:spPr>
          <a:xfrm>
            <a:off x="3288643" y="1433352"/>
            <a:ext cx="2752324" cy="1928779"/>
          </a:xfrm>
        </p:spPr>
        <p:txBody>
          <a:bodyPr/>
          <a:lstStyle>
            <a:lvl1pPr>
              <a:spcBef>
                <a:spcPts val="0"/>
              </a:spcBef>
              <a:spcAft>
                <a:spcPts val="0"/>
              </a:spcAft>
              <a:defRPr sz="1500"/>
            </a:lvl1pPr>
            <a:lvl2pPr>
              <a:lnSpc>
                <a:spcPct val="100000"/>
              </a:lnSpc>
              <a:spcBef>
                <a:spcPts val="0"/>
              </a:spcBef>
              <a:defRPr sz="1200">
                <a:latin typeface="+mj-lt"/>
              </a:defRPr>
            </a:lvl2pPr>
            <a:lvl3pPr>
              <a:defRPr sz="1200">
                <a:latin typeface="+mj-lt"/>
              </a:defRPr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id="{32429DBE-FCD7-24A1-1559-A263A915F0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411484" y="3494738"/>
            <a:ext cx="2696610" cy="1927865"/>
          </a:xfrm>
          <a:solidFill>
            <a:schemeClr val="bg1">
              <a:lumMod val="85000"/>
            </a:schemeClr>
          </a:solidFill>
        </p:spPr>
        <p:txBody>
          <a:bodyPr tIns="365760"/>
          <a:lstStyle>
            <a:lvl1pPr algn="ctr"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7C31502B-FAB9-8313-90B7-D7C06363AE17}"/>
              </a:ext>
            </a:extLst>
          </p:cNvPr>
          <p:cNvSpPr>
            <a:spLocks noGrp="1"/>
          </p:cNvSpPr>
          <p:nvPr>
            <p:ph idx="25"/>
          </p:nvPr>
        </p:nvSpPr>
        <p:spPr>
          <a:xfrm>
            <a:off x="3288643" y="3495709"/>
            <a:ext cx="2752324" cy="1928779"/>
          </a:xfrm>
        </p:spPr>
        <p:txBody>
          <a:bodyPr/>
          <a:lstStyle>
            <a:lvl1pPr>
              <a:spcBef>
                <a:spcPts val="0"/>
              </a:spcBef>
              <a:spcAft>
                <a:spcPts val="0"/>
              </a:spcAft>
              <a:defRPr sz="1500"/>
            </a:lvl1pPr>
            <a:lvl2pPr>
              <a:lnSpc>
                <a:spcPct val="100000"/>
              </a:lnSpc>
              <a:spcBef>
                <a:spcPts val="0"/>
              </a:spcBef>
              <a:defRPr sz="1200">
                <a:latin typeface="+mj-lt"/>
              </a:defRPr>
            </a:lvl2pPr>
            <a:lvl3pPr>
              <a:defRPr sz="1200">
                <a:latin typeface="+mj-lt"/>
              </a:defRPr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6" name="Picture Placeholder 14">
            <a:extLst>
              <a:ext uri="{FF2B5EF4-FFF2-40B4-BE49-F238E27FC236}">
                <a16:creationId xmlns:a16="http://schemas.microsoft.com/office/drawing/2014/main" id="{62EEDF93-D482-938D-D6D4-B8B66CA764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6166924" y="1442398"/>
            <a:ext cx="2696610" cy="1927865"/>
          </a:xfrm>
          <a:solidFill>
            <a:schemeClr val="bg1">
              <a:lumMod val="85000"/>
            </a:schemeClr>
          </a:solidFill>
        </p:spPr>
        <p:txBody>
          <a:bodyPr tIns="365760"/>
          <a:lstStyle>
            <a:lvl1pPr algn="ctr"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3DF40A1F-2110-372D-0359-94789B6D9CD7}"/>
              </a:ext>
            </a:extLst>
          </p:cNvPr>
          <p:cNvSpPr>
            <a:spLocks noGrp="1"/>
          </p:cNvSpPr>
          <p:nvPr>
            <p:ph idx="28"/>
          </p:nvPr>
        </p:nvSpPr>
        <p:spPr>
          <a:xfrm>
            <a:off x="9049151" y="1433352"/>
            <a:ext cx="2752324" cy="1928779"/>
          </a:xfrm>
        </p:spPr>
        <p:txBody>
          <a:bodyPr/>
          <a:lstStyle>
            <a:lvl1pPr>
              <a:spcBef>
                <a:spcPts val="0"/>
              </a:spcBef>
              <a:spcAft>
                <a:spcPts val="0"/>
              </a:spcAft>
              <a:defRPr sz="1500"/>
            </a:lvl1pPr>
            <a:lvl2pPr>
              <a:lnSpc>
                <a:spcPct val="100000"/>
              </a:lnSpc>
              <a:spcBef>
                <a:spcPts val="0"/>
              </a:spcBef>
              <a:defRPr sz="1200">
                <a:latin typeface="+mj-lt"/>
              </a:defRPr>
            </a:lvl2pPr>
            <a:lvl3pPr>
              <a:defRPr sz="1200">
                <a:latin typeface="+mj-lt"/>
              </a:defRPr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9" name="Picture Placeholder 14">
            <a:extLst>
              <a:ext uri="{FF2B5EF4-FFF2-40B4-BE49-F238E27FC236}">
                <a16:creationId xmlns:a16="http://schemas.microsoft.com/office/drawing/2014/main" id="{AA220CD4-7D0B-916C-42A1-97C04399E7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6166924" y="3494738"/>
            <a:ext cx="2696610" cy="1927865"/>
          </a:xfrm>
          <a:solidFill>
            <a:schemeClr val="bg1">
              <a:lumMod val="85000"/>
            </a:schemeClr>
          </a:solidFill>
        </p:spPr>
        <p:txBody>
          <a:bodyPr tIns="365760"/>
          <a:lstStyle>
            <a:lvl1pPr algn="ctr"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FCAFF494-77C5-F797-6FAA-D4D42743AB5D}"/>
              </a:ext>
            </a:extLst>
          </p:cNvPr>
          <p:cNvSpPr>
            <a:spLocks noGrp="1"/>
          </p:cNvSpPr>
          <p:nvPr>
            <p:ph idx="29"/>
          </p:nvPr>
        </p:nvSpPr>
        <p:spPr>
          <a:xfrm>
            <a:off x="9044083" y="3495709"/>
            <a:ext cx="2752324" cy="1928779"/>
          </a:xfrm>
        </p:spPr>
        <p:txBody>
          <a:bodyPr/>
          <a:lstStyle>
            <a:lvl1pPr>
              <a:spcBef>
                <a:spcPts val="0"/>
              </a:spcBef>
              <a:spcAft>
                <a:spcPts val="0"/>
              </a:spcAft>
              <a:defRPr sz="1500"/>
            </a:lvl1pPr>
            <a:lvl2pPr>
              <a:lnSpc>
                <a:spcPct val="100000"/>
              </a:lnSpc>
              <a:spcBef>
                <a:spcPts val="0"/>
              </a:spcBef>
              <a:defRPr sz="1200">
                <a:latin typeface="+mj-lt"/>
              </a:defRPr>
            </a:lvl2pPr>
            <a:lvl3pPr>
              <a:defRPr sz="1200">
                <a:latin typeface="+mj-lt"/>
              </a:defRPr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1CE233FD-F166-12B7-E028-644C10A7A49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66800" y="6497441"/>
            <a:ext cx="8814816" cy="161583"/>
          </a:xfrm>
          <a:prstGeom prst="rect">
            <a:avLst/>
          </a:prstGeom>
        </p:spPr>
        <p:txBody>
          <a:bodyPr vert="horz" wrap="square" lIns="0" tIns="0" rIns="0" bIns="0" rtlCol="0" anchor="b" anchorCtr="0">
            <a:spAutoFit/>
          </a:bodyPr>
          <a:lstStyle>
            <a:lvl1pPr algn="l">
              <a:defRPr sz="1050" b="0">
                <a:solidFill>
                  <a:sysClr val="windowText" lastClr="000000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 dirty="0"/>
              <a:t>Presentation Title   |   Section Title</a:t>
            </a:r>
          </a:p>
        </p:txBody>
      </p:sp>
      <p:sp>
        <p:nvSpPr>
          <p:cNvPr id="8" name="Slide Number Placeholder 13">
            <a:extLst>
              <a:ext uri="{FF2B5EF4-FFF2-40B4-BE49-F238E27FC236}">
                <a16:creationId xmlns:a16="http://schemas.microsoft.com/office/drawing/2014/main" id="{6D9BE817-73F1-BA98-D196-7E3B7737E8E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03818" y="6501384"/>
            <a:ext cx="298209" cy="161583"/>
          </a:xfrm>
          <a:prstGeom prst="rect">
            <a:avLst/>
          </a:prstGeom>
        </p:spPr>
        <p:txBody>
          <a:bodyPr vert="horz" wrap="square" lIns="0" tIns="0" rIns="0" bIns="0" rtlCol="0" anchor="b" anchorCtr="0">
            <a:spAutoFit/>
          </a:bodyPr>
          <a:lstStyle>
            <a:lvl1pPr algn="r">
              <a:defRPr sz="1050">
                <a:solidFill>
                  <a:schemeClr val="tx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fld id="{3E6AC032-1535-134B-A583-D5E1DDD0D16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2329933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Placeholder 1">
            <a:extLst>
              <a:ext uri="{FF2B5EF4-FFF2-40B4-BE49-F238E27FC236}">
                <a16:creationId xmlns:a16="http://schemas.microsoft.com/office/drawing/2014/main" id="{5E5D8444-089B-403E-0473-39C6123914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7667" y="402336"/>
            <a:ext cx="5645946" cy="91528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E57B29C1-93EA-1886-CD27-23CE023225D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66800" y="6497441"/>
            <a:ext cx="8814816" cy="161583"/>
          </a:xfrm>
          <a:prstGeom prst="rect">
            <a:avLst/>
          </a:prstGeom>
        </p:spPr>
        <p:txBody>
          <a:bodyPr vert="horz" wrap="square" lIns="0" tIns="0" rIns="0" bIns="0" rtlCol="0" anchor="b" anchorCtr="0">
            <a:spAutoFit/>
          </a:bodyPr>
          <a:lstStyle>
            <a:lvl1pPr algn="l">
              <a:defRPr sz="1050" b="0">
                <a:solidFill>
                  <a:sysClr val="windowText" lastClr="000000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 dirty="0"/>
              <a:t>Presentation Title   |   Section Title</a:t>
            </a:r>
          </a:p>
        </p:txBody>
      </p:sp>
      <p:sp>
        <p:nvSpPr>
          <p:cNvPr id="6" name="Slide Number Placeholder 13">
            <a:extLst>
              <a:ext uri="{FF2B5EF4-FFF2-40B4-BE49-F238E27FC236}">
                <a16:creationId xmlns:a16="http://schemas.microsoft.com/office/drawing/2014/main" id="{D15FEAD4-DFB9-ED08-EBEE-A4E5DE31E31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03818" y="6501384"/>
            <a:ext cx="298209" cy="161583"/>
          </a:xfrm>
          <a:prstGeom prst="rect">
            <a:avLst/>
          </a:prstGeom>
        </p:spPr>
        <p:txBody>
          <a:bodyPr vert="horz" wrap="square" lIns="0" tIns="0" rIns="0" bIns="0" rtlCol="0" anchor="b" anchorCtr="0">
            <a:spAutoFit/>
          </a:bodyPr>
          <a:lstStyle>
            <a:lvl1pPr algn="r">
              <a:defRPr sz="1050">
                <a:solidFill>
                  <a:schemeClr val="tx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fld id="{3E6AC032-1535-134B-A583-D5E1DDD0D16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7789876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F688FCD4-650D-9754-A431-CE452572FB6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66800" y="6497441"/>
            <a:ext cx="8814816" cy="161583"/>
          </a:xfrm>
          <a:prstGeom prst="rect">
            <a:avLst/>
          </a:prstGeom>
        </p:spPr>
        <p:txBody>
          <a:bodyPr vert="horz" wrap="square" lIns="0" tIns="0" rIns="0" bIns="0" rtlCol="0" anchor="b" anchorCtr="0">
            <a:spAutoFit/>
          </a:bodyPr>
          <a:lstStyle>
            <a:lvl1pPr algn="l">
              <a:defRPr sz="1050" b="0">
                <a:solidFill>
                  <a:sysClr val="windowText" lastClr="000000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 dirty="0"/>
              <a:t>Presentation Title   |   Section Title</a:t>
            </a:r>
          </a:p>
        </p:txBody>
      </p:sp>
      <p:sp>
        <p:nvSpPr>
          <p:cNvPr id="5" name="Slide Number Placeholder 13">
            <a:extLst>
              <a:ext uri="{FF2B5EF4-FFF2-40B4-BE49-F238E27FC236}">
                <a16:creationId xmlns:a16="http://schemas.microsoft.com/office/drawing/2014/main" id="{E49962D1-3866-8382-AE37-FC366FF574B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03818" y="6501384"/>
            <a:ext cx="298209" cy="161583"/>
          </a:xfrm>
          <a:prstGeom prst="rect">
            <a:avLst/>
          </a:prstGeom>
        </p:spPr>
        <p:txBody>
          <a:bodyPr vert="horz" wrap="square" lIns="0" tIns="0" rIns="0" bIns="0" rtlCol="0" anchor="b" anchorCtr="0">
            <a:spAutoFit/>
          </a:bodyPr>
          <a:lstStyle>
            <a:lvl1pPr algn="r">
              <a:defRPr sz="1050">
                <a:solidFill>
                  <a:schemeClr val="tx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fld id="{3E6AC032-1535-134B-A583-D5E1DDD0D16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0964248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clusion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object 2">
            <a:extLst>
              <a:ext uri="{FF2B5EF4-FFF2-40B4-BE49-F238E27FC236}">
                <a16:creationId xmlns:a16="http://schemas.microsoft.com/office/drawing/2014/main" id="{F8F99880-94B3-9D84-6F85-4EE14C59C385}"/>
              </a:ext>
            </a:extLst>
          </p:cNvPr>
          <p:cNvPicPr/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88952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AEF2F32-23D2-85EF-3071-5C6939DCE4A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53658" y="1946275"/>
            <a:ext cx="6629400" cy="1482725"/>
          </a:xfrm>
        </p:spPr>
        <p:txBody>
          <a:bodyPr anchor="t" anchorCtr="0"/>
          <a:lstStyle>
            <a:lvl1pPr algn="l">
              <a:lnSpc>
                <a:spcPct val="80000"/>
              </a:lnSpc>
              <a:spcBef>
                <a:spcPts val="1200"/>
              </a:spcBef>
              <a:defRPr sz="6600"/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569CAC8B-F77D-45CC-57A9-E9AE5795949C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197150" y="4823926"/>
            <a:ext cx="6604325" cy="1655540"/>
          </a:xfrm>
        </p:spPr>
        <p:txBody>
          <a:bodyPr bIns="36576" anchor="b" anchorCtr="0"/>
          <a:lstStyle>
            <a:lvl1pPr marL="0" indent="0" algn="l">
              <a:lnSpc>
                <a:spcPct val="125000"/>
              </a:lnSpc>
              <a:spcBef>
                <a:spcPts val="100"/>
              </a:spcBef>
              <a:spcAft>
                <a:spcPts val="0"/>
              </a:spcAft>
              <a:buNone/>
              <a:defRPr sz="1100" b="0">
                <a:latin typeface="+mj-lt"/>
              </a:defRPr>
            </a:lvl1pPr>
            <a:lvl2pPr marL="0" indent="0" algn="l">
              <a:lnSpc>
                <a:spcPct val="100000"/>
              </a:lnSpc>
              <a:spcBef>
                <a:spcPts val="100"/>
              </a:spcBef>
              <a:buNone/>
              <a:defRPr sz="1400" b="1">
                <a:latin typeface="+mn-lt"/>
              </a:defRPr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legal style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1A70850-E861-F5DA-10A1-A92566AB983E}"/>
              </a:ext>
            </a:extLst>
          </p:cNvPr>
          <p:cNvSpPr txBox="1"/>
          <p:nvPr userDrawn="1"/>
        </p:nvSpPr>
        <p:spPr>
          <a:xfrm>
            <a:off x="402431" y="6216754"/>
            <a:ext cx="987450" cy="276999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r>
              <a:rPr lang="en-US" sz="1600" b="1" dirty="0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pwc.com</a:t>
            </a:r>
          </a:p>
        </p:txBody>
      </p:sp>
    </p:spTree>
    <p:extLst>
      <p:ext uri="{BB962C8B-B14F-4D97-AF65-F5344CB8AC3E}">
        <p14:creationId xmlns:p14="http://schemas.microsoft.com/office/powerpoint/2010/main" val="349554448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clusion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EF2F32-23D2-85EF-3071-5C6939DCE4A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02431" y="1428750"/>
            <a:ext cx="8520907" cy="1933344"/>
          </a:xfrm>
        </p:spPr>
        <p:txBody>
          <a:bodyPr anchor="b" anchorCtr="0"/>
          <a:lstStyle>
            <a:lvl1pPr algn="l">
              <a:lnSpc>
                <a:spcPct val="80000"/>
              </a:lnSpc>
              <a:spcBef>
                <a:spcPts val="1200"/>
              </a:spcBef>
              <a:defRPr sz="66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569CAC8B-F77D-45CC-57A9-E9AE5795949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02432" y="3490335"/>
            <a:ext cx="8520908" cy="1422978"/>
          </a:xfrm>
        </p:spPr>
        <p:txBody>
          <a:bodyPr/>
          <a:lstStyle>
            <a:lvl1pPr marL="0" indent="0" algn="l">
              <a:lnSpc>
                <a:spcPct val="125000"/>
              </a:lnSpc>
              <a:spcBef>
                <a:spcPts val="100"/>
              </a:spcBef>
              <a:spcAft>
                <a:spcPts val="0"/>
              </a:spcAft>
              <a:buNone/>
              <a:defRPr sz="2400" b="1">
                <a:solidFill>
                  <a:schemeClr val="tx1"/>
                </a:solidFill>
                <a:latin typeface="+mn-lt"/>
              </a:defRPr>
            </a:lvl1pPr>
            <a:lvl2pPr marL="0" indent="0" algn="l">
              <a:lnSpc>
                <a:spcPct val="100000"/>
              </a:lnSpc>
              <a:spcBef>
                <a:spcPts val="100"/>
              </a:spcBef>
              <a:buNone/>
              <a:defRPr sz="1400" b="1">
                <a:latin typeface="+mn-lt"/>
              </a:defRPr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1A70850-E861-F5DA-10A1-A92566AB983E}"/>
              </a:ext>
            </a:extLst>
          </p:cNvPr>
          <p:cNvSpPr txBox="1"/>
          <p:nvPr userDrawn="1"/>
        </p:nvSpPr>
        <p:spPr>
          <a:xfrm>
            <a:off x="402431" y="6216754"/>
            <a:ext cx="987450" cy="276999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r>
              <a:rPr lang="en-US" sz="1600" b="1" dirty="0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pwc.com</a:t>
            </a:r>
          </a:p>
        </p:txBody>
      </p:sp>
    </p:spTree>
    <p:extLst>
      <p:ext uri="{BB962C8B-B14F-4D97-AF65-F5344CB8AC3E}">
        <p14:creationId xmlns:p14="http://schemas.microsoft.com/office/powerpoint/2010/main" val="96186466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clusion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EF2F32-23D2-85EF-3071-5C6939DCE4A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02431" y="1957425"/>
            <a:ext cx="5229304" cy="2441537"/>
          </a:xfrm>
        </p:spPr>
        <p:txBody>
          <a:bodyPr anchor="t" anchorCtr="0"/>
          <a:lstStyle>
            <a:lvl1pPr algn="l">
              <a:lnSpc>
                <a:spcPct val="80000"/>
              </a:lnSpc>
              <a:spcBef>
                <a:spcPts val="1200"/>
              </a:spcBef>
              <a:defRPr sz="66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569CAC8B-F77D-45CC-57A9-E9AE5795949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157914" y="1957425"/>
            <a:ext cx="4681536" cy="2441538"/>
          </a:xfrm>
        </p:spPr>
        <p:txBody>
          <a:bodyPr anchor="t" anchorCtr="0"/>
          <a:lstStyle>
            <a:lvl1pPr marL="0" indent="0" algn="l">
              <a:lnSpc>
                <a:spcPct val="125000"/>
              </a:lnSpc>
              <a:spcBef>
                <a:spcPts val="100"/>
              </a:spcBef>
              <a:spcAft>
                <a:spcPts val="0"/>
              </a:spcAft>
              <a:buNone/>
              <a:defRPr sz="2400" b="1">
                <a:solidFill>
                  <a:schemeClr val="tx1"/>
                </a:solidFill>
                <a:latin typeface="+mn-lt"/>
              </a:defRPr>
            </a:lvl1pPr>
            <a:lvl2pPr marL="0" indent="0" algn="l">
              <a:lnSpc>
                <a:spcPct val="100000"/>
              </a:lnSpc>
              <a:spcBef>
                <a:spcPts val="100"/>
              </a:spcBef>
              <a:buNone/>
              <a:defRPr sz="1400" b="1">
                <a:latin typeface="+mn-lt"/>
              </a:defRPr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1A70850-E861-F5DA-10A1-A92566AB983E}"/>
              </a:ext>
            </a:extLst>
          </p:cNvPr>
          <p:cNvSpPr txBox="1"/>
          <p:nvPr userDrawn="1"/>
        </p:nvSpPr>
        <p:spPr>
          <a:xfrm>
            <a:off x="402431" y="6216754"/>
            <a:ext cx="987450" cy="276999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r>
              <a:rPr lang="en-US" sz="1600" b="1" dirty="0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pwc.com</a:t>
            </a:r>
          </a:p>
        </p:txBody>
      </p:sp>
    </p:spTree>
    <p:extLst>
      <p:ext uri="{BB962C8B-B14F-4D97-AF65-F5344CB8AC3E}">
        <p14:creationId xmlns:p14="http://schemas.microsoft.com/office/powerpoint/2010/main" val="256323286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clusion Photo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14">
            <a:extLst>
              <a:ext uri="{FF2B5EF4-FFF2-40B4-BE49-F238E27FC236}">
                <a16:creationId xmlns:a16="http://schemas.microsoft.com/office/drawing/2014/main" id="{0978934B-5525-9236-62EF-C2B06F0BCC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413582" y="400050"/>
            <a:ext cx="11387893" cy="3484563"/>
          </a:xfrm>
          <a:solidFill>
            <a:schemeClr val="bg2"/>
          </a:solidFill>
        </p:spPr>
        <p:txBody>
          <a:bodyPr tIns="1554480"/>
          <a:lstStyle>
            <a:lvl1pPr algn="ctr"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AEF2F32-23D2-85EF-3071-5C6939DCE4A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13582" y="4410115"/>
            <a:ext cx="5630031" cy="1541462"/>
          </a:xfrm>
        </p:spPr>
        <p:txBody>
          <a:bodyPr anchor="t" anchorCtr="0"/>
          <a:lstStyle>
            <a:lvl1pPr algn="l">
              <a:lnSpc>
                <a:spcPct val="80000"/>
              </a:lnSpc>
              <a:spcBef>
                <a:spcPts val="1200"/>
              </a:spcBef>
              <a:defRPr sz="66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569CAC8B-F77D-45CC-57A9-E9AE5795949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119939" y="4410114"/>
            <a:ext cx="4681536" cy="1541463"/>
          </a:xfrm>
        </p:spPr>
        <p:txBody>
          <a:bodyPr anchor="t" anchorCtr="0"/>
          <a:lstStyle>
            <a:lvl1pPr marL="0" indent="0" algn="l">
              <a:lnSpc>
                <a:spcPct val="125000"/>
              </a:lnSpc>
              <a:spcBef>
                <a:spcPts val="100"/>
              </a:spcBef>
              <a:spcAft>
                <a:spcPts val="0"/>
              </a:spcAft>
              <a:buNone/>
              <a:defRPr sz="2400" b="1">
                <a:solidFill>
                  <a:schemeClr val="tx1"/>
                </a:solidFill>
                <a:latin typeface="+mn-lt"/>
              </a:defRPr>
            </a:lvl1pPr>
            <a:lvl2pPr marL="0" indent="0" algn="l">
              <a:lnSpc>
                <a:spcPct val="100000"/>
              </a:lnSpc>
              <a:spcBef>
                <a:spcPts val="100"/>
              </a:spcBef>
              <a:buNone/>
              <a:defRPr sz="1400" b="1">
                <a:latin typeface="+mn-lt"/>
              </a:defRPr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1A70850-E861-F5DA-10A1-A92566AB983E}"/>
              </a:ext>
            </a:extLst>
          </p:cNvPr>
          <p:cNvSpPr txBox="1"/>
          <p:nvPr userDrawn="1"/>
        </p:nvSpPr>
        <p:spPr>
          <a:xfrm>
            <a:off x="402431" y="6216754"/>
            <a:ext cx="987450" cy="276999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r>
              <a:rPr lang="en-US" sz="1600" b="1" dirty="0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pwc.com</a:t>
            </a:r>
          </a:p>
        </p:txBody>
      </p:sp>
    </p:spTree>
    <p:extLst>
      <p:ext uri="{BB962C8B-B14F-4D97-AF65-F5344CB8AC3E}">
        <p14:creationId xmlns:p14="http://schemas.microsoft.com/office/powerpoint/2010/main" val="422520253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clusion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ject 2">
            <a:extLst>
              <a:ext uri="{FF2B5EF4-FFF2-40B4-BE49-F238E27FC236}">
                <a16:creationId xmlns:a16="http://schemas.microsoft.com/office/drawing/2014/main" id="{1873B9CA-C271-768C-0B16-88845540153B}"/>
              </a:ext>
            </a:extLst>
          </p:cNvPr>
          <p:cNvPicPr/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88952" cy="6858000"/>
          </a:xfrm>
          <a:prstGeom prst="rect">
            <a:avLst/>
          </a:prstGeom>
        </p:spPr>
      </p:pic>
      <p:sp>
        <p:nvSpPr>
          <p:cNvPr id="9" name="Title Placeholder 1">
            <a:extLst>
              <a:ext uri="{FF2B5EF4-FFF2-40B4-BE49-F238E27FC236}">
                <a16:creationId xmlns:a16="http://schemas.microsoft.com/office/drawing/2014/main" id="{0FCB0834-B748-0F65-C02A-23EC83C03D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7666" y="402337"/>
            <a:ext cx="6606383" cy="915288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E87E41F5-DD37-DB45-FC81-6078FAA357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7665" y="1946276"/>
            <a:ext cx="9482935" cy="3992562"/>
          </a:xfrm>
        </p:spPr>
        <p:txBody>
          <a:bodyPr/>
          <a:lstStyle>
            <a:lvl1pPr>
              <a:spcAft>
                <a:spcPts val="1200"/>
              </a:spcAft>
              <a:defRPr sz="1400"/>
            </a:lvl1pPr>
            <a:lvl2pPr>
              <a:defRPr sz="1200">
                <a:latin typeface="+mn-lt"/>
              </a:defRPr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556A229-FEBB-D152-453C-CB7311E22927}"/>
              </a:ext>
            </a:extLst>
          </p:cNvPr>
          <p:cNvSpPr txBox="1"/>
          <p:nvPr userDrawn="1"/>
        </p:nvSpPr>
        <p:spPr>
          <a:xfrm>
            <a:off x="402431" y="6216754"/>
            <a:ext cx="987450" cy="276999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r>
              <a:rPr lang="en-US" sz="1600" b="1" dirty="0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pwc.com</a:t>
            </a:r>
          </a:p>
        </p:txBody>
      </p:sp>
    </p:spTree>
    <p:extLst>
      <p:ext uri="{BB962C8B-B14F-4D97-AF65-F5344CB8AC3E}">
        <p14:creationId xmlns:p14="http://schemas.microsoft.com/office/powerpoint/2010/main" val="368046155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Masters/_rels/slideMaster1.xml.rels><?xml version="1.0" encoding="UTF-8" standalone="yes"?>
<Relationships xmlns="http://schemas.openxmlformats.org/package/2006/relationships"><Relationship Id="rId26" Type="http://schemas.openxmlformats.org/officeDocument/2006/relationships/slideLayout" Target="../slideLayouts/slideLayout26.xml"/><Relationship Id="rId21" Type="http://schemas.openxmlformats.org/officeDocument/2006/relationships/slideLayout" Target="../slideLayouts/slideLayout21.xml"/><Relationship Id="rId42" Type="http://schemas.openxmlformats.org/officeDocument/2006/relationships/slideLayout" Target="../slideLayouts/slideLayout42.xml"/><Relationship Id="rId47" Type="http://schemas.openxmlformats.org/officeDocument/2006/relationships/slideLayout" Target="../slideLayouts/slideLayout47.xml"/><Relationship Id="rId63" Type="http://schemas.openxmlformats.org/officeDocument/2006/relationships/slideLayout" Target="../slideLayouts/slideLayout63.xml"/><Relationship Id="rId68" Type="http://schemas.openxmlformats.org/officeDocument/2006/relationships/slideLayout" Target="../slideLayouts/slideLayout68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9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3" Type="http://schemas.openxmlformats.org/officeDocument/2006/relationships/slideLayout" Target="../slideLayouts/slideLayout53.xml"/><Relationship Id="rId58" Type="http://schemas.openxmlformats.org/officeDocument/2006/relationships/slideLayout" Target="../slideLayouts/slideLayout58.xml"/><Relationship Id="rId66" Type="http://schemas.openxmlformats.org/officeDocument/2006/relationships/slideLayout" Target="../slideLayouts/slideLayout66.xml"/><Relationship Id="rId5" Type="http://schemas.openxmlformats.org/officeDocument/2006/relationships/slideLayout" Target="../slideLayouts/slideLayout5.xml"/><Relationship Id="rId61" Type="http://schemas.openxmlformats.org/officeDocument/2006/relationships/slideLayout" Target="../slideLayouts/slideLayout61.xml"/><Relationship Id="rId19" Type="http://schemas.openxmlformats.org/officeDocument/2006/relationships/slideLayout" Target="../slideLayouts/slideLayout1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48" Type="http://schemas.openxmlformats.org/officeDocument/2006/relationships/slideLayout" Target="../slideLayouts/slideLayout48.xml"/><Relationship Id="rId56" Type="http://schemas.openxmlformats.org/officeDocument/2006/relationships/slideLayout" Target="../slideLayouts/slideLayout56.xml"/><Relationship Id="rId64" Type="http://schemas.openxmlformats.org/officeDocument/2006/relationships/slideLayout" Target="../slideLayouts/slideLayout64.xml"/><Relationship Id="rId69" Type="http://schemas.openxmlformats.org/officeDocument/2006/relationships/slideLayout" Target="../slideLayouts/slideLayout69.xml"/><Relationship Id="rId8" Type="http://schemas.openxmlformats.org/officeDocument/2006/relationships/slideLayout" Target="../slideLayouts/slideLayout8.xml"/><Relationship Id="rId51" Type="http://schemas.openxmlformats.org/officeDocument/2006/relationships/slideLayout" Target="../slideLayouts/slideLayout51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59" Type="http://schemas.openxmlformats.org/officeDocument/2006/relationships/slideLayout" Target="../slideLayouts/slideLayout59.xml"/><Relationship Id="rId67" Type="http://schemas.openxmlformats.org/officeDocument/2006/relationships/slideLayout" Target="../slideLayouts/slideLayout67.xml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Relationship Id="rId54" Type="http://schemas.openxmlformats.org/officeDocument/2006/relationships/slideLayout" Target="../slideLayouts/slideLayout54.xml"/><Relationship Id="rId62" Type="http://schemas.openxmlformats.org/officeDocument/2006/relationships/slideLayout" Target="../slideLayouts/slideLayout62.xml"/><Relationship Id="rId7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49" Type="http://schemas.openxmlformats.org/officeDocument/2006/relationships/slideLayout" Target="../slideLayouts/slideLayout49.xml"/><Relationship Id="rId57" Type="http://schemas.openxmlformats.org/officeDocument/2006/relationships/slideLayout" Target="../slideLayouts/slideLayout57.xml"/><Relationship Id="rId10" Type="http://schemas.openxmlformats.org/officeDocument/2006/relationships/slideLayout" Target="../slideLayouts/slideLayout10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52" Type="http://schemas.openxmlformats.org/officeDocument/2006/relationships/slideLayout" Target="../slideLayouts/slideLayout52.xml"/><Relationship Id="rId60" Type="http://schemas.openxmlformats.org/officeDocument/2006/relationships/slideLayout" Target="../slideLayouts/slideLayout60.xml"/><Relationship Id="rId65" Type="http://schemas.openxmlformats.org/officeDocument/2006/relationships/slideLayout" Target="../slideLayouts/slideLayout65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9" Type="http://schemas.openxmlformats.org/officeDocument/2006/relationships/slideLayout" Target="../slideLayouts/slideLayout39.xml"/><Relationship Id="rId34" Type="http://schemas.openxmlformats.org/officeDocument/2006/relationships/slideLayout" Target="../slideLayouts/slideLayout34.xml"/><Relationship Id="rId50" Type="http://schemas.openxmlformats.org/officeDocument/2006/relationships/slideLayout" Target="../slideLayouts/slideLayout50.xml"/><Relationship Id="rId55" Type="http://schemas.openxmlformats.org/officeDocument/2006/relationships/slideLayout" Target="../slideLayouts/slideLayout5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F494A4F-D3DB-0774-9A49-3731CB00A8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7667" y="402336"/>
            <a:ext cx="5645946" cy="1295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66E56D0-2D08-E67F-5DF1-B3B408351D9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97668" y="1953895"/>
            <a:ext cx="6606382" cy="3984943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596148DB-FA68-371C-8BF4-E293FC9AFA6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66800" y="6497441"/>
            <a:ext cx="8814816" cy="161583"/>
          </a:xfrm>
          <a:prstGeom prst="rect">
            <a:avLst/>
          </a:prstGeom>
        </p:spPr>
        <p:txBody>
          <a:bodyPr vert="horz" wrap="square" lIns="0" tIns="0" rIns="0" bIns="0" rtlCol="0" anchor="b" anchorCtr="0">
            <a:spAutoFit/>
          </a:bodyPr>
          <a:lstStyle>
            <a:lvl1pPr algn="l">
              <a:defRPr sz="1050" b="0">
                <a:solidFill>
                  <a:sysClr val="windowText" lastClr="000000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 dirty="0"/>
              <a:t>Presentation Title   |   Section Title</a:t>
            </a:r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C49942D6-F832-B4B1-76C2-4932E26F77DC}"/>
              </a:ext>
            </a:extLst>
          </p:cNvPr>
          <p:cNvSpPr txBox="1"/>
          <p:nvPr userDrawn="1"/>
        </p:nvSpPr>
        <p:spPr>
          <a:xfrm>
            <a:off x="394728" y="6497441"/>
            <a:ext cx="431483" cy="16158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US" sz="1050" b="1" dirty="0">
                <a:solidFill>
                  <a:schemeClr val="tx1"/>
                </a:solidFill>
              </a:rPr>
              <a:t>PwC</a:t>
            </a:r>
          </a:p>
        </p:txBody>
      </p:sp>
      <p:sp>
        <p:nvSpPr>
          <p:cNvPr id="9" name="Slide Number Placeholder 13">
            <a:extLst>
              <a:ext uri="{FF2B5EF4-FFF2-40B4-BE49-F238E27FC236}">
                <a16:creationId xmlns:a16="http://schemas.microsoft.com/office/drawing/2014/main" id="{E24FE0F2-07AD-8A4E-A9FB-C7018A821F6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03818" y="6501384"/>
            <a:ext cx="298209" cy="161583"/>
          </a:xfrm>
          <a:prstGeom prst="rect">
            <a:avLst/>
          </a:prstGeom>
        </p:spPr>
        <p:txBody>
          <a:bodyPr vert="horz" wrap="square" lIns="0" tIns="0" rIns="0" bIns="0" rtlCol="0" anchor="b" anchorCtr="0">
            <a:spAutoFit/>
          </a:bodyPr>
          <a:lstStyle>
            <a:lvl1pPr algn="r">
              <a:defRPr sz="1050">
                <a:solidFill>
                  <a:schemeClr val="tx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fld id="{3E6AC032-1535-134B-A583-D5E1DDD0D167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2" name="Date Placeholder 71">
            <a:extLst>
              <a:ext uri="{FF2B5EF4-FFF2-40B4-BE49-F238E27FC236}">
                <a16:creationId xmlns:a16="http://schemas.microsoft.com/office/drawing/2014/main" id="{DAB00A56-EB9F-33C3-88B3-D8EB0A54BA4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265850" y="7056786"/>
            <a:ext cx="2743200" cy="161583"/>
          </a:xfrm>
          <a:prstGeom prst="rect">
            <a:avLst/>
          </a:prstGeom>
        </p:spPr>
        <p:txBody>
          <a:bodyPr vert="horz" lIns="0" tIns="0" rIns="0" bIns="0" rtlCol="0" anchor="ctr">
            <a:spAutoFit/>
          </a:bodyPr>
          <a:lstStyle>
            <a:lvl1pPr algn="l">
              <a:defRPr sz="10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30583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7" r:id="rId1"/>
    <p:sldLayoutId id="2147483748" r:id="rId2"/>
    <p:sldLayoutId id="2147483683" r:id="rId3"/>
    <p:sldLayoutId id="2147483743" r:id="rId4"/>
    <p:sldLayoutId id="2147483744" r:id="rId5"/>
    <p:sldLayoutId id="2147483745" r:id="rId6"/>
    <p:sldLayoutId id="2147483746" r:id="rId7"/>
    <p:sldLayoutId id="2147483651" r:id="rId8"/>
    <p:sldLayoutId id="2147483659" r:id="rId9"/>
    <p:sldLayoutId id="2147483660" r:id="rId10"/>
    <p:sldLayoutId id="2147483733" r:id="rId11"/>
    <p:sldLayoutId id="2147483738" r:id="rId12"/>
    <p:sldLayoutId id="2147483739" r:id="rId13"/>
    <p:sldLayoutId id="2147483741" r:id="rId14"/>
    <p:sldLayoutId id="2147483740" r:id="rId15"/>
    <p:sldLayoutId id="2147483696" r:id="rId16"/>
    <p:sldLayoutId id="2147483697" r:id="rId17"/>
    <p:sldLayoutId id="2147483723" r:id="rId18"/>
    <p:sldLayoutId id="2147483724" r:id="rId19"/>
    <p:sldLayoutId id="2147483702" r:id="rId20"/>
    <p:sldLayoutId id="2147483684" r:id="rId21"/>
    <p:sldLayoutId id="2147483703" r:id="rId22"/>
    <p:sldLayoutId id="2147483704" r:id="rId23"/>
    <p:sldLayoutId id="2147483705" r:id="rId24"/>
    <p:sldLayoutId id="2147483685" r:id="rId25"/>
    <p:sldLayoutId id="2147483706" r:id="rId26"/>
    <p:sldLayoutId id="2147483719" r:id="rId27"/>
    <p:sldLayoutId id="2147483717" r:id="rId28"/>
    <p:sldLayoutId id="2147483718" r:id="rId29"/>
    <p:sldLayoutId id="2147483707" r:id="rId30"/>
    <p:sldLayoutId id="2147483708" r:id="rId31"/>
    <p:sldLayoutId id="2147483709" r:id="rId32"/>
    <p:sldLayoutId id="2147483686" r:id="rId33"/>
    <p:sldLayoutId id="2147483722" r:id="rId34"/>
    <p:sldLayoutId id="2147483721" r:id="rId35"/>
    <p:sldLayoutId id="2147483714" r:id="rId36"/>
    <p:sldLayoutId id="2147483710" r:id="rId37"/>
    <p:sldLayoutId id="2147483711" r:id="rId38"/>
    <p:sldLayoutId id="2147483687" r:id="rId39"/>
    <p:sldLayoutId id="2147483713" r:id="rId40"/>
    <p:sldLayoutId id="2147483662" r:id="rId41"/>
    <p:sldLayoutId id="2147483699" r:id="rId42"/>
    <p:sldLayoutId id="2147483663" r:id="rId43"/>
    <p:sldLayoutId id="2147483689" r:id="rId44"/>
    <p:sldLayoutId id="2147483664" r:id="rId45"/>
    <p:sldLayoutId id="2147483690" r:id="rId46"/>
    <p:sldLayoutId id="2147483691" r:id="rId47"/>
    <p:sldLayoutId id="2147483692" r:id="rId48"/>
    <p:sldLayoutId id="2147483671" r:id="rId49"/>
    <p:sldLayoutId id="2147483700" r:id="rId50"/>
    <p:sldLayoutId id="2147483701" r:id="rId51"/>
    <p:sldLayoutId id="2147483693" r:id="rId52"/>
    <p:sldLayoutId id="2147483694" r:id="rId53"/>
    <p:sldLayoutId id="2147483673" r:id="rId54"/>
    <p:sldLayoutId id="2147483676" r:id="rId55"/>
    <p:sldLayoutId id="2147483715" r:id="rId56"/>
    <p:sldLayoutId id="2147483716" r:id="rId57"/>
    <p:sldLayoutId id="2147483678" r:id="rId58"/>
    <p:sldLayoutId id="2147483679" r:id="rId59"/>
    <p:sldLayoutId id="2147483680" r:id="rId60"/>
    <p:sldLayoutId id="2147483666" r:id="rId61"/>
    <p:sldLayoutId id="2147483720" r:id="rId62"/>
    <p:sldLayoutId id="2147483654" r:id="rId63"/>
    <p:sldLayoutId id="2147483655" r:id="rId64"/>
    <p:sldLayoutId id="2147483681" r:id="rId65"/>
    <p:sldLayoutId id="2147483725" r:id="rId66"/>
    <p:sldLayoutId id="2147483726" r:id="rId67"/>
    <p:sldLayoutId id="2147483727" r:id="rId68"/>
    <p:sldLayoutId id="2147483742" r:id="rId69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b="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300"/>
        </a:spcBef>
        <a:spcAft>
          <a:spcPts val="1200"/>
        </a:spcAft>
        <a:buFont typeface="Arial" panose="020B0604020202020204" pitchFamily="34" charset="0"/>
        <a:buNone/>
        <a:defRPr sz="15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0" indent="0" algn="l" defTabSz="914400" rtl="0" eaLnBrk="1" latinLnBrk="0" hangingPunct="1">
        <a:lnSpc>
          <a:spcPct val="125000"/>
        </a:lnSpc>
        <a:spcBef>
          <a:spcPts val="600"/>
        </a:spcBef>
        <a:buFont typeface="Arial" panose="020B0604020202020204" pitchFamily="34" charset="0"/>
        <a:buNone/>
        <a:defRPr sz="1400" kern="1200">
          <a:solidFill>
            <a:schemeClr val="tx1"/>
          </a:solidFill>
          <a:latin typeface="+mj-lt"/>
          <a:ea typeface="+mn-ea"/>
          <a:cs typeface="+mn-cs"/>
        </a:defRPr>
      </a:lvl2pPr>
      <a:lvl3pPr marL="171450" indent="-171450" algn="l" defTabSz="914400" rtl="0" eaLnBrk="1" latinLnBrk="0" hangingPunct="1">
        <a:lnSpc>
          <a:spcPct val="125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j-lt"/>
          <a:ea typeface="+mn-ea"/>
          <a:cs typeface="+mn-cs"/>
        </a:defRPr>
      </a:lvl3pPr>
      <a:lvl4pPr marL="344488" indent="-173038" algn="l" defTabSz="914400" rtl="0" eaLnBrk="1" latinLnBrk="0" hangingPunct="1">
        <a:lnSpc>
          <a:spcPct val="125000"/>
        </a:lnSpc>
        <a:spcBef>
          <a:spcPts val="600"/>
        </a:spcBef>
        <a:buFont typeface="Georgia" panose="02040502050405020303" pitchFamily="18" charset="0"/>
        <a:buChar char="–"/>
        <a:defRPr sz="1400" kern="1200">
          <a:solidFill>
            <a:schemeClr val="tx1"/>
          </a:solidFill>
          <a:latin typeface="+mj-lt"/>
          <a:ea typeface="+mn-ea"/>
          <a:cs typeface="+mn-cs"/>
        </a:defRPr>
      </a:lvl4pPr>
      <a:lvl5pPr marL="515938" indent="-171450" algn="l" defTabSz="914400" rtl="0" eaLnBrk="1" latinLnBrk="0" hangingPunct="1">
        <a:lnSpc>
          <a:spcPct val="125000"/>
        </a:lnSpc>
        <a:spcBef>
          <a:spcPts val="600"/>
        </a:spcBef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52" userDrawn="1">
          <p15:clr>
            <a:srgbClr val="F26B43"/>
          </p15:clr>
        </p15:guide>
        <p15:guide id="3" pos="252" userDrawn="1">
          <p15:clr>
            <a:srgbClr val="F26B43"/>
          </p15:clr>
        </p15:guide>
        <p15:guide id="4" pos="7434" userDrawn="1">
          <p15:clr>
            <a:srgbClr val="F26B43"/>
          </p15:clr>
        </p15:guide>
        <p15:guide id="11" orient="horz" pos="4065" userDrawn="1">
          <p15:clr>
            <a:srgbClr val="F26B43"/>
          </p15:clr>
        </p15:guide>
        <p15:guide id="12" pos="786" userDrawn="1">
          <p15:clr>
            <a:srgbClr val="F26B43"/>
          </p15:clr>
        </p15:guide>
        <p15:guide id="13" pos="858" userDrawn="1">
          <p15:clr>
            <a:srgbClr val="F26B43"/>
          </p15:clr>
        </p15:guide>
        <p15:guide id="14" pos="1391" userDrawn="1">
          <p15:clr>
            <a:srgbClr val="F26B43"/>
          </p15:clr>
        </p15:guide>
        <p15:guide id="15" pos="1461" userDrawn="1">
          <p15:clr>
            <a:srgbClr val="F26B43"/>
          </p15:clr>
        </p15:guide>
        <p15:guide id="16" pos="1994" userDrawn="1">
          <p15:clr>
            <a:srgbClr val="F26B43"/>
          </p15:clr>
        </p15:guide>
        <p15:guide id="17" pos="2067" userDrawn="1">
          <p15:clr>
            <a:srgbClr val="F26B43"/>
          </p15:clr>
        </p15:guide>
        <p15:guide id="18" pos="2600" userDrawn="1">
          <p15:clr>
            <a:srgbClr val="F26B43"/>
          </p15:clr>
        </p15:guide>
        <p15:guide id="19" pos="2670" userDrawn="1">
          <p15:clr>
            <a:srgbClr val="F26B43"/>
          </p15:clr>
        </p15:guide>
        <p15:guide id="20" pos="3204" userDrawn="1">
          <p15:clr>
            <a:srgbClr val="F26B43"/>
          </p15:clr>
        </p15:guide>
        <p15:guide id="21" pos="3275" userDrawn="1">
          <p15:clr>
            <a:srgbClr val="F26B43"/>
          </p15:clr>
        </p15:guide>
        <p15:guide id="22" pos="3807" userDrawn="1">
          <p15:clr>
            <a:srgbClr val="F26B43"/>
          </p15:clr>
        </p15:guide>
        <p15:guide id="23" pos="3879" userDrawn="1">
          <p15:clr>
            <a:srgbClr val="F26B43"/>
          </p15:clr>
        </p15:guide>
        <p15:guide id="24" pos="4412" userDrawn="1">
          <p15:clr>
            <a:srgbClr val="F26B43"/>
          </p15:clr>
        </p15:guide>
        <p15:guide id="25" pos="5016" userDrawn="1">
          <p15:clr>
            <a:srgbClr val="F26B43"/>
          </p15:clr>
        </p15:guide>
        <p15:guide id="26" pos="4484" userDrawn="1">
          <p15:clr>
            <a:srgbClr val="F26B43"/>
          </p15:clr>
        </p15:guide>
        <p15:guide id="27" pos="5088" userDrawn="1">
          <p15:clr>
            <a:srgbClr val="F26B43"/>
          </p15:clr>
        </p15:guide>
        <p15:guide id="28" pos="5621" userDrawn="1">
          <p15:clr>
            <a:srgbClr val="F26B43"/>
          </p15:clr>
        </p15:guide>
        <p15:guide id="29" pos="5693" userDrawn="1">
          <p15:clr>
            <a:srgbClr val="F26B43"/>
          </p15:clr>
        </p15:guide>
        <p15:guide id="30" pos="6224" userDrawn="1">
          <p15:clr>
            <a:srgbClr val="F26B43"/>
          </p15:clr>
        </p15:guide>
        <p15:guide id="31" pos="6297" userDrawn="1">
          <p15:clr>
            <a:srgbClr val="F26B43"/>
          </p15:clr>
        </p15:guide>
        <p15:guide id="32" pos="6828" userDrawn="1">
          <p15:clr>
            <a:srgbClr val="F26B43"/>
          </p15:clr>
        </p15:guide>
        <p15:guide id="33" pos="6900" userDrawn="1">
          <p15:clr>
            <a:srgbClr val="F26B43"/>
          </p15:clr>
        </p15:guide>
        <p15:guide id="34" orient="horz" pos="506" userDrawn="1">
          <p15:clr>
            <a:srgbClr val="F26B43"/>
          </p15:clr>
        </p15:guide>
        <p15:guide id="35" orient="horz" pos="578" userDrawn="1">
          <p15:clr>
            <a:srgbClr val="F26B43"/>
          </p15:clr>
        </p15:guide>
        <p15:guide id="36" orient="horz" pos="830" userDrawn="1">
          <p15:clr>
            <a:srgbClr val="F26B43"/>
          </p15:clr>
        </p15:guide>
        <p15:guide id="37" orient="horz" pos="900" userDrawn="1">
          <p15:clr>
            <a:srgbClr val="F26B43"/>
          </p15:clr>
        </p15:guide>
        <p15:guide id="38" orient="horz" pos="1152" userDrawn="1">
          <p15:clr>
            <a:srgbClr val="F26B43"/>
          </p15:clr>
        </p15:guide>
        <p15:guide id="39" orient="horz" pos="1226" userDrawn="1">
          <p15:clr>
            <a:srgbClr val="F26B43"/>
          </p15:clr>
        </p15:guide>
        <p15:guide id="40" orient="horz" pos="1476" userDrawn="1">
          <p15:clr>
            <a:srgbClr val="F26B43"/>
          </p15:clr>
        </p15:guide>
        <p15:guide id="41" orient="horz" pos="1800" userDrawn="1">
          <p15:clr>
            <a:srgbClr val="F26B43"/>
          </p15:clr>
        </p15:guide>
        <p15:guide id="42" orient="horz" pos="1872" userDrawn="1">
          <p15:clr>
            <a:srgbClr val="F26B43"/>
          </p15:clr>
        </p15:guide>
        <p15:guide id="43" orient="horz" pos="2123" userDrawn="1">
          <p15:clr>
            <a:srgbClr val="F26B43"/>
          </p15:clr>
        </p15:guide>
        <p15:guide id="44" orient="horz" pos="2195" userDrawn="1">
          <p15:clr>
            <a:srgbClr val="F26B43"/>
          </p15:clr>
        </p15:guide>
        <p15:guide id="45" orient="horz" pos="2447" userDrawn="1">
          <p15:clr>
            <a:srgbClr val="F26B43"/>
          </p15:clr>
        </p15:guide>
        <p15:guide id="46" orient="horz" pos="2519" userDrawn="1">
          <p15:clr>
            <a:srgbClr val="F26B43"/>
          </p15:clr>
        </p15:guide>
        <p15:guide id="47" orient="horz" pos="2771" userDrawn="1">
          <p15:clr>
            <a:srgbClr val="F26B43"/>
          </p15:clr>
        </p15:guide>
        <p15:guide id="48" orient="horz" pos="2843" userDrawn="1">
          <p15:clr>
            <a:srgbClr val="F26B43"/>
          </p15:clr>
        </p15:guide>
        <p15:guide id="49" orient="horz" pos="3095" userDrawn="1">
          <p15:clr>
            <a:srgbClr val="F26B43"/>
          </p15:clr>
        </p15:guide>
        <p15:guide id="50" orient="horz" pos="3167" userDrawn="1">
          <p15:clr>
            <a:srgbClr val="F26B43"/>
          </p15:clr>
        </p15:guide>
        <p15:guide id="51" orient="horz" pos="3417" userDrawn="1">
          <p15:clr>
            <a:srgbClr val="F26B43"/>
          </p15:clr>
        </p15:guide>
        <p15:guide id="52" orient="horz" pos="3489" userDrawn="1">
          <p15:clr>
            <a:srgbClr val="F26B43"/>
          </p15:clr>
        </p15:guide>
        <p15:guide id="53" orient="horz" pos="3741" userDrawn="1">
          <p15:clr>
            <a:srgbClr val="F26B43"/>
          </p15:clr>
        </p15:guide>
        <p15:guide id="54" orient="horz" pos="3813" userDrawn="1">
          <p15:clr>
            <a:srgbClr val="F26B43"/>
          </p15:clr>
        </p15:guide>
        <p15:guide id="55" orient="horz" pos="1548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0.xml"/><Relationship Id="rId6" Type="http://schemas.openxmlformats.org/officeDocument/2006/relationships/chart" Target="../charts/chart3.xml"/><Relationship Id="rId5" Type="http://schemas.openxmlformats.org/officeDocument/2006/relationships/chart" Target="../charts/chart2.xml"/><Relationship Id="rId4" Type="http://schemas.openxmlformats.org/officeDocument/2006/relationships/image" Target="../media/image2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0.xml"/><Relationship Id="rId6" Type="http://schemas.openxmlformats.org/officeDocument/2006/relationships/chart" Target="../charts/chart6.xml"/><Relationship Id="rId5" Type="http://schemas.openxmlformats.org/officeDocument/2006/relationships/chart" Target="../charts/chart5.xml"/><Relationship Id="rId4" Type="http://schemas.openxmlformats.org/officeDocument/2006/relationships/image" Target="../media/image2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0.xml"/><Relationship Id="rId6" Type="http://schemas.openxmlformats.org/officeDocument/2006/relationships/chart" Target="../charts/chart9.xml"/><Relationship Id="rId5" Type="http://schemas.openxmlformats.org/officeDocument/2006/relationships/chart" Target="../charts/chart8.xml"/><Relationship Id="rId4" Type="http://schemas.openxmlformats.org/officeDocument/2006/relationships/image" Target="../media/image2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0.xml"/><Relationship Id="rId4" Type="http://schemas.openxmlformats.org/officeDocument/2006/relationships/chart" Target="../charts/chart10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1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0.xml"/><Relationship Id="rId6" Type="http://schemas.openxmlformats.org/officeDocument/2006/relationships/chart" Target="../charts/chart13.xml"/><Relationship Id="rId5" Type="http://schemas.openxmlformats.org/officeDocument/2006/relationships/chart" Target="../charts/chart12.xml"/><Relationship Id="rId4" Type="http://schemas.openxmlformats.org/officeDocument/2006/relationships/image" Target="../media/image2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0.xml"/><Relationship Id="rId5" Type="http://schemas.openxmlformats.org/officeDocument/2006/relationships/chart" Target="../charts/chart15.xml"/><Relationship Id="rId4" Type="http://schemas.openxmlformats.org/officeDocument/2006/relationships/chart" Target="../charts/chart1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0.xml"/><Relationship Id="rId4" Type="http://schemas.openxmlformats.org/officeDocument/2006/relationships/chart" Target="../charts/chart1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7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0.xml"/><Relationship Id="rId5" Type="http://schemas.openxmlformats.org/officeDocument/2006/relationships/chart" Target="../charts/chart18.xml"/><Relationship Id="rId4" Type="http://schemas.openxmlformats.org/officeDocument/2006/relationships/image" Target="../media/image2.sv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0.xml"/><Relationship Id="rId6" Type="http://schemas.openxmlformats.org/officeDocument/2006/relationships/chart" Target="../charts/chart21.xml"/><Relationship Id="rId5" Type="http://schemas.openxmlformats.org/officeDocument/2006/relationships/chart" Target="../charts/chart20.xml"/><Relationship Id="rId4" Type="http://schemas.openxmlformats.org/officeDocument/2006/relationships/chart" Target="../charts/chart1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2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0.xml"/><Relationship Id="rId5" Type="http://schemas.openxmlformats.org/officeDocument/2006/relationships/chart" Target="../charts/chart23.xml"/><Relationship Id="rId4" Type="http://schemas.openxmlformats.org/officeDocument/2006/relationships/image" Target="../media/image2.sv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4.xml"/><Relationship Id="rId2" Type="http://schemas.openxmlformats.org/officeDocument/2006/relationships/image" Target="../media/image2.svg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26.xml"/><Relationship Id="rId4" Type="http://schemas.openxmlformats.org/officeDocument/2006/relationships/chart" Target="../charts/chart2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F8867C-3856-C0D9-DCE0-ADBD5C0B69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DBF121-4939-9A21-A839-230CC776A67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01904" y="1963496"/>
            <a:ext cx="10489416" cy="949826"/>
          </a:xfrm>
        </p:spPr>
        <p:txBody>
          <a:bodyPr/>
          <a:lstStyle/>
          <a:p>
            <a:r>
              <a:rPr lang="da-DK" noProof="0" dirty="0"/>
              <a:t>Danskernes holdning til kunstig intelligens</a:t>
            </a:r>
          </a:p>
        </p:txBody>
      </p:sp>
      <p:sp>
        <p:nvSpPr>
          <p:cNvPr id="9" name="Subtitle 8">
            <a:extLst>
              <a:ext uri="{FF2B5EF4-FFF2-40B4-BE49-F238E27FC236}">
                <a16:creationId xmlns:a16="http://schemas.microsoft.com/office/drawing/2014/main" id="{6D45FBCF-F654-37CF-10CA-7AB40D86951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da-DK" noProof="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8556135-B5C7-0A50-ECD8-F149A5084A26}"/>
              </a:ext>
            </a:extLst>
          </p:cNvPr>
          <p:cNvSpPr txBox="1"/>
          <p:nvPr/>
        </p:nvSpPr>
        <p:spPr>
          <a:xfrm>
            <a:off x="245561" y="4635795"/>
            <a:ext cx="2344902" cy="31897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/>
            <a:r>
              <a:rPr lang="da-DK" sz="2000" dirty="0">
                <a:latin typeface="+mj-lt"/>
              </a:rPr>
              <a:t>September </a:t>
            </a:r>
            <a:r>
              <a:rPr lang="da-DK" sz="2000" noProof="0" dirty="0">
                <a:latin typeface="+mj-lt"/>
              </a:rPr>
              <a:t>2026</a:t>
            </a:r>
            <a:endParaRPr lang="da-DK" sz="2000" dirty="0" err="1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8658548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B5F459-EC86-D609-78DB-1075D2AFBB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5336EBE2-6E7B-934F-CA2B-957308B7E0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7667" y="402336"/>
            <a:ext cx="5645946" cy="915289"/>
          </a:xfrm>
        </p:spPr>
        <p:txBody>
          <a:bodyPr/>
          <a:lstStyle/>
          <a:p>
            <a:r>
              <a:rPr lang="da-DK" noProof="0" dirty="0"/>
              <a:t>Danskernes kendskab til AI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4AE37199-3714-F745-49D5-DB17291A53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59974" y="1424247"/>
            <a:ext cx="9307308" cy="823653"/>
          </a:xfrm>
        </p:spPr>
        <p:txBody>
          <a:bodyPr/>
          <a:lstStyle/>
          <a:p>
            <a:pPr lvl="1">
              <a:lnSpc>
                <a:spcPct val="100000"/>
              </a:lnSpc>
            </a:pPr>
            <a:r>
              <a:rPr lang="da-DK" noProof="0" dirty="0"/>
              <a:t>Danskernes kendskab til kunstig intelligens er vokset markant siden 2024. I dag angiver 55 % af danskerne, at de er "nogenlunde" eller "meget" bekendt med AI, mod kun 34 % i 2024. Særligt de 18-36-årige oplever et stort kendskab, hvor 37 % siger, de er "meget bekendt" med AI, mod blot 6 % blandt de 56+-årige. Omvendt er der stadig 16 % af danskerne, primært i den ældste aldersgruppe, der slet ikke eller kun i meget lille grad kender til teknologien.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F13D768-6965-6EEE-BE04-C7F6B385D91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03818" y="6501384"/>
            <a:ext cx="298209" cy="161583"/>
          </a:xfrm>
        </p:spPr>
        <p:txBody>
          <a:bodyPr/>
          <a:lstStyle/>
          <a:p>
            <a:fld id="{3E6AC032-1535-134B-A583-D5E1DDD0D167}" type="slidenum">
              <a:rPr lang="da-DK" noProof="0" smtClean="0"/>
              <a:pPr/>
              <a:t>2</a:t>
            </a:fld>
            <a:endParaRPr lang="da-DK" noProof="0" dirty="0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AE74404-D569-4875-D6D1-182974EC5AD9}"/>
              </a:ext>
            </a:extLst>
          </p:cNvPr>
          <p:cNvGraphicFramePr>
            <a:graphicFrameLocks noGrp="1"/>
          </p:cNvGraphicFramePr>
          <p:nvPr>
            <p:ph type="chart" sz="quarter" idx="10"/>
          </p:nvPr>
        </p:nvGraphicFramePr>
        <p:xfrm>
          <a:off x="935339" y="2855653"/>
          <a:ext cx="5018893" cy="36000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17" name="Graphic 16">
            <a:extLst>
              <a:ext uri="{FF2B5EF4-FFF2-40B4-BE49-F238E27FC236}">
                <a16:creationId xmlns:a16="http://schemas.microsoft.com/office/drawing/2014/main" id="{E8512F79-5180-741E-9BD3-404D7462F9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785641" y="402336"/>
            <a:ext cx="1064007" cy="517902"/>
          </a:xfrm>
          <a:prstGeom prst="rect">
            <a:avLst/>
          </a:prstGeom>
        </p:spPr>
      </p:pic>
      <p:graphicFrame>
        <p:nvGraphicFramePr>
          <p:cNvPr id="19" name="Chart 18">
            <a:extLst>
              <a:ext uri="{FF2B5EF4-FFF2-40B4-BE49-F238E27FC236}">
                <a16:creationId xmlns:a16="http://schemas.microsoft.com/office/drawing/2014/main" id="{D2698AC4-89FC-B880-70C3-48B41C614CC1}"/>
              </a:ext>
            </a:extLst>
          </p:cNvPr>
          <p:cNvGraphicFramePr>
            <a:graphicFrameLocks/>
          </p:cNvGraphicFramePr>
          <p:nvPr/>
        </p:nvGraphicFramePr>
        <p:xfrm>
          <a:off x="6062222" y="2646880"/>
          <a:ext cx="5701403" cy="34287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20" name="Chart 19">
            <a:extLst>
              <a:ext uri="{FF2B5EF4-FFF2-40B4-BE49-F238E27FC236}">
                <a16:creationId xmlns:a16="http://schemas.microsoft.com/office/drawing/2014/main" id="{4838D635-FEAA-429F-F7F6-4CE7ABC3996B}"/>
              </a:ext>
            </a:extLst>
          </p:cNvPr>
          <p:cNvGraphicFramePr>
            <a:graphicFrameLocks/>
          </p:cNvGraphicFramePr>
          <p:nvPr/>
        </p:nvGraphicFramePr>
        <p:xfrm>
          <a:off x="332631" y="2646880"/>
          <a:ext cx="5818304" cy="34287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  <p:extLst>
      <p:ext uri="{BB962C8B-B14F-4D97-AF65-F5344CB8AC3E}">
        <p14:creationId xmlns:p14="http://schemas.microsoft.com/office/powerpoint/2010/main" val="21267012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DF739E-5DD7-85D3-5A6D-FF9BF117AE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1B2AD241-358F-0696-27E2-24B5DAD820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7667" y="402336"/>
            <a:ext cx="6691196" cy="915289"/>
          </a:xfrm>
        </p:spPr>
        <p:txBody>
          <a:bodyPr/>
          <a:lstStyle/>
          <a:p>
            <a:pPr fontAlgn="base"/>
            <a:r>
              <a:rPr lang="da-DK" dirty="0"/>
              <a:t>Danskernes overordnede holdning til AI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A9E97BFC-1086-96AE-E968-EFA25737080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77902" y="1424247"/>
            <a:ext cx="9349944" cy="1059477"/>
          </a:xfrm>
        </p:spPr>
        <p:txBody>
          <a:bodyPr/>
          <a:lstStyle/>
          <a:p>
            <a:pPr lvl="1">
              <a:lnSpc>
                <a:spcPct val="100000"/>
              </a:lnSpc>
            </a:pPr>
            <a:r>
              <a:rPr lang="da-DK" dirty="0"/>
              <a:t>Danskernes holdning til AI er blevet mere positiv de seneste to år. 46 % af danskerne er i dag positive eller meget positive over for kunstig intelligens, mod 37 % i 2024. Særligt de 37-55-årige skiller sig ud som den mest positive aldersgruppe, hvor over halvdelen (56 %) er positive. Til gengæld er andelen af neutrale danskere faldet fra 48 % i 2024 til 36 % i 2026, hvilket tyder på, at flere danskere nu har taget stilling til teknologien.</a:t>
            </a:r>
            <a:endParaRPr lang="da-DK" sz="1200" noProof="0" dirty="0">
              <a:solidFill>
                <a:srgbClr val="FF0000"/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5D44AA0-CE83-9496-DC0F-C1E62E27A6C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03818" y="6501384"/>
            <a:ext cx="298209" cy="161583"/>
          </a:xfrm>
        </p:spPr>
        <p:txBody>
          <a:bodyPr/>
          <a:lstStyle/>
          <a:p>
            <a:fld id="{3E6AC032-1535-134B-A583-D5E1DDD0D167}" type="slidenum">
              <a:rPr lang="da-DK" noProof="0" smtClean="0"/>
              <a:pPr/>
              <a:t>3</a:t>
            </a:fld>
            <a:endParaRPr lang="da-DK" noProof="0" dirty="0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425DC6D-8715-4358-5EAF-8337BD1DD16F}"/>
              </a:ext>
            </a:extLst>
          </p:cNvPr>
          <p:cNvGraphicFramePr>
            <a:graphicFrameLocks noGrp="1"/>
          </p:cNvGraphicFramePr>
          <p:nvPr>
            <p:ph type="chart" sz="quarter" idx="10"/>
          </p:nvPr>
        </p:nvGraphicFramePr>
        <p:xfrm>
          <a:off x="935339" y="2855653"/>
          <a:ext cx="5018893" cy="36000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17" name="Graphic 16">
            <a:extLst>
              <a:ext uri="{FF2B5EF4-FFF2-40B4-BE49-F238E27FC236}">
                <a16:creationId xmlns:a16="http://schemas.microsoft.com/office/drawing/2014/main" id="{F8794982-6C94-5E85-9E15-5F62EC2589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785641" y="402336"/>
            <a:ext cx="1064007" cy="517902"/>
          </a:xfrm>
          <a:prstGeom prst="rect">
            <a:avLst/>
          </a:prstGeom>
        </p:spPr>
      </p:pic>
      <p:graphicFrame>
        <p:nvGraphicFramePr>
          <p:cNvPr id="13" name="Chart 12">
            <a:extLst>
              <a:ext uri="{FF2B5EF4-FFF2-40B4-BE49-F238E27FC236}">
                <a16:creationId xmlns:a16="http://schemas.microsoft.com/office/drawing/2014/main" id="{3FB0F2E3-9469-1A8F-192D-6D6C0FF7F7B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61841378"/>
              </p:ext>
            </p:extLst>
          </p:nvPr>
        </p:nvGraphicFramePr>
        <p:xfrm>
          <a:off x="5694912" y="2616522"/>
          <a:ext cx="5954048" cy="333746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14" name="Chart 13">
            <a:extLst>
              <a:ext uri="{FF2B5EF4-FFF2-40B4-BE49-F238E27FC236}">
                <a16:creationId xmlns:a16="http://schemas.microsoft.com/office/drawing/2014/main" id="{A8632A6E-6564-6664-254A-13E0DC26240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06894714"/>
              </p:ext>
            </p:extLst>
          </p:nvPr>
        </p:nvGraphicFramePr>
        <p:xfrm>
          <a:off x="419029" y="2616522"/>
          <a:ext cx="5173107" cy="33374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  <p:extLst>
      <p:ext uri="{BB962C8B-B14F-4D97-AF65-F5344CB8AC3E}">
        <p14:creationId xmlns:p14="http://schemas.microsoft.com/office/powerpoint/2010/main" val="1883020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A119B6-6DED-A8F8-7F09-E583D78FCA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45EB8A3A-B1E0-1520-94CD-684D3BD1C5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7666" y="402336"/>
            <a:ext cx="7241384" cy="915289"/>
          </a:xfrm>
        </p:spPr>
        <p:txBody>
          <a:bodyPr/>
          <a:lstStyle/>
          <a:p>
            <a:r>
              <a:rPr lang="da-DK" noProof="0" dirty="0"/>
              <a:t>Forventninger til </a:t>
            </a:r>
            <a:r>
              <a:rPr lang="da-DK" noProof="0" dirty="0" err="1"/>
              <a:t>AI’s</a:t>
            </a:r>
            <a:r>
              <a:rPr lang="da-DK" noProof="0" dirty="0"/>
              <a:t> påvirkning af eget job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3798FDB-1612-B930-26EA-3EFC75F465D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03818" y="6501384"/>
            <a:ext cx="298209" cy="161583"/>
          </a:xfrm>
        </p:spPr>
        <p:txBody>
          <a:bodyPr/>
          <a:lstStyle/>
          <a:p>
            <a:fld id="{3E6AC032-1535-134B-A583-D5E1DDD0D167}" type="slidenum">
              <a:rPr lang="da-DK" noProof="0" smtClean="0"/>
              <a:pPr/>
              <a:t>4</a:t>
            </a:fld>
            <a:endParaRPr lang="da-DK" noProof="0" dirty="0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6C97221-3B4A-CAF3-599A-B387A462F2CA}"/>
              </a:ext>
            </a:extLst>
          </p:cNvPr>
          <p:cNvGraphicFramePr>
            <a:graphicFrameLocks noGrp="1"/>
          </p:cNvGraphicFramePr>
          <p:nvPr>
            <p:ph type="chart" sz="quarter" idx="10"/>
          </p:nvPr>
        </p:nvGraphicFramePr>
        <p:xfrm>
          <a:off x="923926" y="2962274"/>
          <a:ext cx="4843462" cy="353977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17" name="Graphic 16">
            <a:extLst>
              <a:ext uri="{FF2B5EF4-FFF2-40B4-BE49-F238E27FC236}">
                <a16:creationId xmlns:a16="http://schemas.microsoft.com/office/drawing/2014/main" id="{A34BE825-CE3C-BD4E-0D69-75954460CF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785641" y="402336"/>
            <a:ext cx="1064007" cy="517902"/>
          </a:xfrm>
          <a:prstGeom prst="rect">
            <a:avLst/>
          </a:prstGeom>
        </p:spPr>
      </p:pic>
      <p:graphicFrame>
        <p:nvGraphicFramePr>
          <p:cNvPr id="9" name="Chart 8">
            <a:extLst>
              <a:ext uri="{FF2B5EF4-FFF2-40B4-BE49-F238E27FC236}">
                <a16:creationId xmlns:a16="http://schemas.microsoft.com/office/drawing/2014/main" id="{7CA571FA-1A8F-61CD-57FC-3401FA9E125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5821647"/>
              </p:ext>
            </p:extLst>
          </p:nvPr>
        </p:nvGraphicFramePr>
        <p:xfrm>
          <a:off x="495908" y="1317625"/>
          <a:ext cx="6933591" cy="233978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10" name="Chart 9">
            <a:extLst>
              <a:ext uri="{FF2B5EF4-FFF2-40B4-BE49-F238E27FC236}">
                <a16:creationId xmlns:a16="http://schemas.microsoft.com/office/drawing/2014/main" id="{F757C81B-D0D4-4E4F-91CC-9F3E84C109F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38956653"/>
              </p:ext>
            </p:extLst>
          </p:nvPr>
        </p:nvGraphicFramePr>
        <p:xfrm>
          <a:off x="500675" y="3963644"/>
          <a:ext cx="6757375" cy="234577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9F3BF4AA-91D1-AEEB-A95D-AAE3556AF0FA}"/>
              </a:ext>
            </a:extLst>
          </p:cNvPr>
          <p:cNvCxnSpPr>
            <a:cxnSpLocks/>
          </p:cNvCxnSpPr>
          <p:nvPr/>
        </p:nvCxnSpPr>
        <p:spPr>
          <a:xfrm>
            <a:off x="0" y="3757063"/>
            <a:ext cx="7895317" cy="1257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58BC7C8D-B5B5-8610-C574-D10C7B37FF86}"/>
              </a:ext>
            </a:extLst>
          </p:cNvPr>
          <p:cNvSpPr txBox="1"/>
          <p:nvPr/>
        </p:nvSpPr>
        <p:spPr>
          <a:xfrm>
            <a:off x="8181976" y="2054507"/>
            <a:ext cx="3340893" cy="28931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a-DK" sz="1400" dirty="0">
                <a:latin typeface="+mj-lt"/>
              </a:rPr>
              <a:t>Mens 34 % slet ikke forventer, at AI vil påvirke deres job inden for de næste 12 måneder, falder denne andel til 26 %, når tidshorisonten udvides til 5 år. Til gengæld stiger andelen, der forventer en høj eller meget høj grad af påvirkning, fra 16 % (12 måneder) til 31 % (5 år).</a:t>
            </a:r>
          </a:p>
          <a:p>
            <a:endParaRPr lang="da-DK" sz="1400" dirty="0">
              <a:latin typeface="+mj-lt"/>
            </a:endParaRPr>
          </a:p>
          <a:p>
            <a:r>
              <a:rPr lang="da-DK" sz="1400" dirty="0">
                <a:latin typeface="+mj-lt"/>
              </a:rPr>
              <a:t>Forventningerne varierer med alder: Blandt de 18-36-årige forventer kun 13 %, at AI slet ikke vil påvirke deres job inden for 5 år, mod 44 % blandt de 56+-årige.</a:t>
            </a:r>
          </a:p>
        </p:txBody>
      </p:sp>
    </p:spTree>
    <p:extLst>
      <p:ext uri="{BB962C8B-B14F-4D97-AF65-F5344CB8AC3E}">
        <p14:creationId xmlns:p14="http://schemas.microsoft.com/office/powerpoint/2010/main" val="25243325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999FC9-9E3C-D389-E02C-53B42E5C9B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360CD9E8-F3E0-82BF-E5E6-7ED14D9BC1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7667" y="402336"/>
            <a:ext cx="5645946" cy="915289"/>
          </a:xfrm>
        </p:spPr>
        <p:txBody>
          <a:bodyPr/>
          <a:lstStyle/>
          <a:p>
            <a:r>
              <a:rPr lang="da-DK" noProof="0" dirty="0"/>
              <a:t>Sådan bruger danskerne AI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09455E7F-03E6-4AD2-E10D-FED6684F35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5046" y="1424247"/>
            <a:ext cx="2978356" cy="3600012"/>
          </a:xfrm>
        </p:spPr>
        <p:txBody>
          <a:bodyPr/>
          <a:lstStyle/>
          <a:p>
            <a:pPr lvl="1">
              <a:lnSpc>
                <a:spcPct val="100000"/>
              </a:lnSpc>
            </a:pPr>
            <a:r>
              <a:rPr lang="da-DK" dirty="0"/>
              <a:t>Informationssøgning er fortsat den mest udbredte anvendelse af AI blandt danskere, hvor 63 % bruger AI til dette. Herefter følger tekstskrivning (41 %) og kreative formål (31 %). </a:t>
            </a:r>
          </a:p>
          <a:p>
            <a:pPr lvl="1">
              <a:lnSpc>
                <a:spcPct val="100000"/>
              </a:lnSpc>
            </a:pPr>
            <a:r>
              <a:rPr lang="da-DK" dirty="0"/>
              <a:t>Der er dog forskel på tværs af aldersgrupperne: Mens kun 10 % af de 18-36-årige slet ikke bruger AI, gælder det for flere (23% og 36 %) af de ældre aldersgrupper.</a:t>
            </a:r>
            <a:endParaRPr lang="da-DK" sz="1200" noProof="0" dirty="0">
              <a:solidFill>
                <a:srgbClr val="FF0000"/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C093B45-9835-20BE-0B9E-B4E8A599A43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03818" y="6501384"/>
            <a:ext cx="298209" cy="161583"/>
          </a:xfrm>
        </p:spPr>
        <p:txBody>
          <a:bodyPr/>
          <a:lstStyle/>
          <a:p>
            <a:fld id="{3E6AC032-1535-134B-A583-D5E1DDD0D167}" type="slidenum">
              <a:rPr lang="da-DK" noProof="0" smtClean="0"/>
              <a:pPr/>
              <a:t>5</a:t>
            </a:fld>
            <a:endParaRPr lang="da-DK" noProof="0" dirty="0"/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E5E18A3D-D303-1D8D-C9CF-2541CDE318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785641" y="402336"/>
            <a:ext cx="1064007" cy="517902"/>
          </a:xfrm>
          <a:prstGeom prst="rect">
            <a:avLst/>
          </a:prstGeom>
        </p:spPr>
      </p:pic>
      <p:graphicFrame>
        <p:nvGraphicFramePr>
          <p:cNvPr id="3" name="Chart 2">
            <a:extLst>
              <a:ext uri="{FF2B5EF4-FFF2-40B4-BE49-F238E27FC236}">
                <a16:creationId xmlns:a16="http://schemas.microsoft.com/office/drawing/2014/main" id="{7F59D816-B8A3-5D53-DE4C-85283706F8E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51262059"/>
              </p:ext>
            </p:extLst>
          </p:nvPr>
        </p:nvGraphicFramePr>
        <p:xfrm>
          <a:off x="4295731" y="1423236"/>
          <a:ext cx="7506296" cy="42624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317236564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DDF577-C7B8-9EB1-00DB-4CF3410006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25DBF9DA-584C-D932-47F2-3489CE1B80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7667" y="402336"/>
            <a:ext cx="5645946" cy="915289"/>
          </a:xfrm>
        </p:spPr>
        <p:txBody>
          <a:bodyPr/>
          <a:lstStyle/>
          <a:p>
            <a:r>
              <a:rPr lang="da-DK" noProof="0" dirty="0"/>
              <a:t>Danskernes aktuelle brug af AI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F2A4CBAC-1F54-3DD6-7A63-9F765B6554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24646" y="1424247"/>
            <a:ext cx="6456612" cy="1431405"/>
          </a:xfrm>
        </p:spPr>
        <p:txBody>
          <a:bodyPr/>
          <a:lstStyle/>
          <a:p>
            <a:pPr lvl="1">
              <a:lnSpc>
                <a:spcPct val="100000"/>
              </a:lnSpc>
            </a:pPr>
            <a:r>
              <a:rPr lang="da-DK" noProof="0" dirty="0" err="1"/>
              <a:t>Chatbots</a:t>
            </a:r>
            <a:r>
              <a:rPr lang="da-DK" noProof="0" dirty="0"/>
              <a:t> som </a:t>
            </a:r>
            <a:r>
              <a:rPr lang="da-DK" noProof="0" dirty="0" err="1"/>
              <a:t>ChatGPT</a:t>
            </a:r>
            <a:r>
              <a:rPr lang="da-DK" noProof="0" dirty="0"/>
              <a:t> og Copilot er langt det mest udbredte AI-værktøj blandt danskere – hele 91 % har anvendt denne type AI, og blandt de 18-36-årige er det næsten alle (98 %). Herudover anvender 12 % af danskerne en form for AI, der ikke er generativ, </a:t>
            </a:r>
            <a:r>
              <a:rPr lang="da-DK" noProof="0" dirty="0" err="1"/>
              <a:t>f.eks.</a:t>
            </a:r>
            <a:r>
              <a:rPr lang="da-DK" noProof="0" dirty="0"/>
              <a:t> anbefalingssystemer. Mere end halvdelen af danskerne (51 %) anvender AI flere gange dagligt eller ugentligt i deres arbejde.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9A0453F-EE75-140B-A9DF-1388FD34D4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03818" y="6501384"/>
            <a:ext cx="298209" cy="161583"/>
          </a:xfrm>
        </p:spPr>
        <p:txBody>
          <a:bodyPr/>
          <a:lstStyle/>
          <a:p>
            <a:fld id="{3E6AC032-1535-134B-A583-D5E1DDD0D167}" type="slidenum">
              <a:rPr lang="da-DK" noProof="0" smtClean="0"/>
              <a:pPr/>
              <a:t>6</a:t>
            </a:fld>
            <a:endParaRPr lang="da-DK" noProof="0" dirty="0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39966CF-50AC-4E1F-644E-7DA48013E1A2}"/>
              </a:ext>
            </a:extLst>
          </p:cNvPr>
          <p:cNvGraphicFramePr>
            <a:graphicFrameLocks noGrp="1"/>
          </p:cNvGraphicFramePr>
          <p:nvPr>
            <p:ph type="chart" sz="quarter" idx="10"/>
          </p:nvPr>
        </p:nvGraphicFramePr>
        <p:xfrm>
          <a:off x="935339" y="2855653"/>
          <a:ext cx="5018893" cy="36000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17" name="Graphic 16">
            <a:extLst>
              <a:ext uri="{FF2B5EF4-FFF2-40B4-BE49-F238E27FC236}">
                <a16:creationId xmlns:a16="http://schemas.microsoft.com/office/drawing/2014/main" id="{4B284B03-2F75-7DC9-6D2A-669D8BB9FB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785641" y="402336"/>
            <a:ext cx="1064007" cy="517902"/>
          </a:xfrm>
          <a:prstGeom prst="rect">
            <a:avLst/>
          </a:prstGeom>
        </p:spPr>
      </p:pic>
      <p:graphicFrame>
        <p:nvGraphicFramePr>
          <p:cNvPr id="2" name="Chart 1">
            <a:extLst>
              <a:ext uri="{FF2B5EF4-FFF2-40B4-BE49-F238E27FC236}">
                <a16:creationId xmlns:a16="http://schemas.microsoft.com/office/drawing/2014/main" id="{672809EC-C5DF-4892-A96D-EF9ABC83C03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78767142"/>
              </p:ext>
            </p:extLst>
          </p:nvPr>
        </p:nvGraphicFramePr>
        <p:xfrm>
          <a:off x="397667" y="2962274"/>
          <a:ext cx="4712467" cy="297468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3" name="Chart 2">
            <a:extLst>
              <a:ext uri="{FF2B5EF4-FFF2-40B4-BE49-F238E27FC236}">
                <a16:creationId xmlns:a16="http://schemas.microsoft.com/office/drawing/2014/main" id="{1C0FD623-DB33-4882-A7F1-A6F6921FBDF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97689007"/>
              </p:ext>
            </p:extLst>
          </p:nvPr>
        </p:nvGraphicFramePr>
        <p:xfrm>
          <a:off x="5784239" y="2652665"/>
          <a:ext cx="5958737" cy="38029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A16A33F9-A6FC-6B62-A0EB-FD0C2FCE6237}"/>
              </a:ext>
            </a:extLst>
          </p:cNvPr>
          <p:cNvSpPr/>
          <p:nvPr/>
        </p:nvSpPr>
        <p:spPr>
          <a:xfrm>
            <a:off x="9312729" y="1420585"/>
            <a:ext cx="2075543" cy="1014183"/>
          </a:xfrm>
          <a:prstGeom prst="round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err="1">
                <a:solidFill>
                  <a:schemeClr val="tx1"/>
                </a:solidFill>
                <a:cs typeface="Arial"/>
              </a:rPr>
              <a:t>Trods</a:t>
            </a:r>
            <a:r>
              <a:rPr lang="en-US" sz="1200" dirty="0">
                <a:solidFill>
                  <a:schemeClr val="tx1"/>
                </a:solidFill>
                <a:cs typeface="Arial"/>
              </a:rPr>
              <a:t> </a:t>
            </a:r>
            <a:r>
              <a:rPr lang="en-US" sz="1200" dirty="0" err="1">
                <a:solidFill>
                  <a:schemeClr val="tx1"/>
                </a:solidFill>
                <a:cs typeface="Arial"/>
              </a:rPr>
              <a:t>høj</a:t>
            </a:r>
            <a:r>
              <a:rPr lang="en-US" sz="1200" dirty="0">
                <a:solidFill>
                  <a:schemeClr val="tx1"/>
                </a:solidFill>
                <a:cs typeface="Arial"/>
              </a:rPr>
              <a:t> </a:t>
            </a:r>
            <a:r>
              <a:rPr lang="en-US" sz="1200" dirty="0" err="1">
                <a:solidFill>
                  <a:schemeClr val="tx1"/>
                </a:solidFill>
                <a:cs typeface="Arial"/>
              </a:rPr>
              <a:t>anvendelse</a:t>
            </a:r>
            <a:r>
              <a:rPr lang="en-US" sz="1200" dirty="0">
                <a:solidFill>
                  <a:schemeClr val="tx1"/>
                </a:solidFill>
                <a:cs typeface="Arial"/>
              </a:rPr>
              <a:t> </a:t>
            </a:r>
            <a:r>
              <a:rPr lang="en-US" sz="1200" dirty="0" err="1">
                <a:solidFill>
                  <a:schemeClr val="tx1"/>
                </a:solidFill>
                <a:cs typeface="Arial"/>
              </a:rPr>
              <a:t>har</a:t>
            </a:r>
            <a:r>
              <a:rPr lang="en-US" sz="1200" dirty="0">
                <a:solidFill>
                  <a:schemeClr val="tx1"/>
                </a:solidFill>
                <a:cs typeface="Arial"/>
              </a:rPr>
              <a:t> blot 12 % </a:t>
            </a:r>
            <a:r>
              <a:rPr lang="en-US" sz="1200" dirty="0" err="1">
                <a:solidFill>
                  <a:schemeClr val="tx1"/>
                </a:solidFill>
                <a:ea typeface="+mn-lt"/>
                <a:cs typeface="+mn-lt"/>
              </a:rPr>
              <a:t>høj</a:t>
            </a:r>
            <a:r>
              <a:rPr lang="en-US" sz="1200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en-US" sz="1200" dirty="0" err="1">
                <a:solidFill>
                  <a:schemeClr val="tx1"/>
                </a:solidFill>
                <a:ea typeface="+mn-lt"/>
                <a:cs typeface="+mn-lt"/>
              </a:rPr>
              <a:t>tillid</a:t>
            </a:r>
            <a:r>
              <a:rPr lang="en-US" sz="1200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en-US" sz="1200" dirty="0" err="1">
                <a:solidFill>
                  <a:schemeClr val="tx1"/>
                </a:solidFill>
                <a:ea typeface="+mn-lt"/>
                <a:cs typeface="+mn-lt"/>
              </a:rPr>
              <a:t>til</a:t>
            </a:r>
            <a:r>
              <a:rPr lang="en-US" sz="1200" dirty="0">
                <a:solidFill>
                  <a:schemeClr val="tx1"/>
                </a:solidFill>
                <a:ea typeface="+mn-lt"/>
                <a:cs typeface="+mn-lt"/>
              </a:rPr>
              <a:t> AI-</a:t>
            </a:r>
            <a:r>
              <a:rPr lang="en-US" sz="1200" dirty="0" err="1">
                <a:solidFill>
                  <a:schemeClr val="tx1"/>
                </a:solidFill>
                <a:ea typeface="+mn-lt"/>
                <a:cs typeface="+mn-lt"/>
              </a:rPr>
              <a:t>genereret</a:t>
            </a:r>
            <a:r>
              <a:rPr lang="en-US" sz="1200" dirty="0">
                <a:solidFill>
                  <a:schemeClr val="tx1"/>
                </a:solidFill>
                <a:ea typeface="+mn-lt"/>
                <a:cs typeface="+mn-lt"/>
              </a:rPr>
              <a:t> information.</a:t>
            </a:r>
            <a:endParaRPr lang="en-US" sz="1200" dirty="0">
              <a:solidFill>
                <a:schemeClr val="tx1"/>
              </a:solidFill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98640530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51E25C-27B7-E265-DBB3-F0169027AB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C61C0FF4-D4B8-0C1C-7010-754357CE79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7666" y="402336"/>
            <a:ext cx="5896807" cy="915289"/>
          </a:xfrm>
        </p:spPr>
        <p:txBody>
          <a:bodyPr/>
          <a:lstStyle/>
          <a:p>
            <a:r>
              <a:rPr lang="da-DK" dirty="0"/>
              <a:t>Danskernes tillid til AI</a:t>
            </a:r>
            <a:endParaRPr lang="da-DK" noProof="0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B0405BEB-2BE3-3B5E-90C0-962FF713C21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86006" y="1316947"/>
            <a:ext cx="9324844" cy="1254563"/>
          </a:xfrm>
        </p:spPr>
        <p:txBody>
          <a:bodyPr/>
          <a:lstStyle/>
          <a:p>
            <a:pPr lvl="1">
              <a:lnSpc>
                <a:spcPct val="100000"/>
              </a:lnSpc>
            </a:pPr>
            <a:r>
              <a:rPr lang="da-DK" dirty="0"/>
              <a:t>Knap 6 ud af 10 danskere (59 %) stoler "i nogen grad" på information genereret af AI, mens kun 12 % udviser høj eller meget høj tillid. Tilliden er størst blandt de yngste – 77 % af de 18-36-årige stoler i nogen grad eller højere grad på AI-genereret information, mod 66 % blandt de 56+-årige. Når det kommer til at lade AI træffe beslutninger på egne vegne, angiver 37 % "nej, slet ikke” og blot 3 % vil i høj grad være villig til at lade AI træffe beslutninger.</a:t>
            </a:r>
            <a:endParaRPr lang="da-DK" sz="1200" noProof="0" dirty="0">
              <a:solidFill>
                <a:srgbClr val="FF0000"/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26A2883-FD2E-C19E-8791-7314A831818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03818" y="6501384"/>
            <a:ext cx="298209" cy="161583"/>
          </a:xfrm>
        </p:spPr>
        <p:txBody>
          <a:bodyPr/>
          <a:lstStyle/>
          <a:p>
            <a:fld id="{3E6AC032-1535-134B-A583-D5E1DDD0D167}" type="slidenum">
              <a:rPr lang="da-DK" noProof="0" smtClean="0"/>
              <a:pPr/>
              <a:t>7</a:t>
            </a:fld>
            <a:endParaRPr lang="da-DK" noProof="0" dirty="0"/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4F68E3D6-77FF-D3EE-A039-099DBDF10B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785641" y="402336"/>
            <a:ext cx="1064007" cy="517902"/>
          </a:xfrm>
          <a:prstGeom prst="rect">
            <a:avLst/>
          </a:prstGeom>
        </p:spPr>
      </p:pic>
      <p:graphicFrame>
        <p:nvGraphicFramePr>
          <p:cNvPr id="11" name="Chart 10">
            <a:extLst>
              <a:ext uri="{FF2B5EF4-FFF2-40B4-BE49-F238E27FC236}">
                <a16:creationId xmlns:a16="http://schemas.microsoft.com/office/drawing/2014/main" id="{F5A56E6B-9C7A-9F03-A57E-38199AA99AD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12612235"/>
              </p:ext>
            </p:extLst>
          </p:nvPr>
        </p:nvGraphicFramePr>
        <p:xfrm>
          <a:off x="5677559" y="2571510"/>
          <a:ext cx="6381091" cy="367689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2" name="Chart 11">
            <a:extLst>
              <a:ext uri="{FF2B5EF4-FFF2-40B4-BE49-F238E27FC236}">
                <a16:creationId xmlns:a16="http://schemas.microsoft.com/office/drawing/2014/main" id="{342F5372-92D3-48D6-BAC5-27A56B364FF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85662783"/>
              </p:ext>
            </p:extLst>
          </p:nvPr>
        </p:nvGraphicFramePr>
        <p:xfrm>
          <a:off x="219074" y="2571510"/>
          <a:ext cx="5458485" cy="367689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73315346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45F9D4-C363-6B6E-6B02-15833EDE80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BFA92C64-D722-1DF6-E6F8-A89CFC9C93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7667" y="402336"/>
            <a:ext cx="5645946" cy="915289"/>
          </a:xfrm>
        </p:spPr>
        <p:txBody>
          <a:bodyPr/>
          <a:lstStyle/>
          <a:p>
            <a:r>
              <a:rPr lang="da-DK" dirty="0"/>
              <a:t>Danskernes tillid til AI</a:t>
            </a:r>
            <a:endParaRPr lang="da-DK" noProof="0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3AED5237-C6FE-6CE2-8EF5-762E410D90D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5046" y="1424247"/>
            <a:ext cx="2978356" cy="3600012"/>
          </a:xfrm>
        </p:spPr>
        <p:txBody>
          <a:bodyPr/>
          <a:lstStyle/>
          <a:p>
            <a:pPr lvl="1">
              <a:lnSpc>
                <a:spcPct val="100000"/>
              </a:lnSpc>
            </a:pPr>
            <a:r>
              <a:rPr lang="da-DK" dirty="0"/>
              <a:t>Danskerne er mest trygge ved at anvende AI-genererede anbefalinger inden for jobansøgninger (40 %) og kundeservice (40 %), mens jura (15 %) og offentlig sagsbehandling (15 %) er de områder, hvor danskerne er mindst trygge ved AI. Trygheden ved AI i jobansøgninger og kundeservice er markant højere blandt de yngre aldersgrupper – 53 % af de 18-36-årige er trygge ved AI i jobansøgninger, mod 21 % blandt de 56+-årige. </a:t>
            </a:r>
          </a:p>
          <a:p>
            <a:pPr lvl="1">
              <a:lnSpc>
                <a:spcPct val="100000"/>
              </a:lnSpc>
            </a:pPr>
            <a:r>
              <a:rPr lang="da-DK" dirty="0"/>
              <a:t>Samlet svarer knap hver 3. dansker (31 %), at de ikke er trygge ved AI i nogen af de nævnte situationer – en andel, der er markant højere blandt de 56+-årige (43 %) end blandt de yngre grupper (22 %).</a:t>
            </a:r>
            <a:endParaRPr lang="da-DK" sz="1200" noProof="0" dirty="0">
              <a:solidFill>
                <a:srgbClr val="FF0000"/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C87F0B7-E60E-7A5C-B59A-4CA80407EDA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03818" y="6501384"/>
            <a:ext cx="298209" cy="161583"/>
          </a:xfrm>
        </p:spPr>
        <p:txBody>
          <a:bodyPr/>
          <a:lstStyle/>
          <a:p>
            <a:fld id="{3E6AC032-1535-134B-A583-D5E1DDD0D167}" type="slidenum">
              <a:rPr lang="da-DK" noProof="0" smtClean="0"/>
              <a:pPr/>
              <a:t>8</a:t>
            </a:fld>
            <a:endParaRPr lang="da-DK" noProof="0" dirty="0"/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C40A812F-92AC-AA99-CC61-B7E8678A21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785641" y="402336"/>
            <a:ext cx="1064007" cy="517902"/>
          </a:xfrm>
          <a:prstGeom prst="rect">
            <a:avLst/>
          </a:prstGeom>
        </p:spPr>
      </p:pic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E5F5EB0A-887D-4D34-BA67-281C261C418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91243998"/>
              </p:ext>
            </p:extLst>
          </p:nvPr>
        </p:nvGraphicFramePr>
        <p:xfrm>
          <a:off x="4497267" y="1474283"/>
          <a:ext cx="7304760" cy="45783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0" name="Chart Placeholder 9">
            <a:extLst>
              <a:ext uri="{FF2B5EF4-FFF2-40B4-BE49-F238E27FC236}">
                <a16:creationId xmlns:a16="http://schemas.microsoft.com/office/drawing/2014/main" id="{F39C15DD-0015-D8B8-5A84-38EA8B48E6C1}"/>
              </a:ext>
            </a:extLst>
          </p:cNvPr>
          <p:cNvSpPr>
            <a:spLocks noGrp="1"/>
          </p:cNvSpPr>
          <p:nvPr>
            <p:ph type="chart" sz="quarter" idx="10"/>
          </p:nvPr>
        </p:nvSpPr>
        <p:spPr/>
        <p:txBody>
          <a:bodyPr/>
          <a:lstStyle/>
          <a:p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34447554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3B91B2-D89F-9E8C-E1AF-F033ACA501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1558ADE5-6683-BB56-12C0-CCB352BA35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7667" y="402336"/>
            <a:ext cx="7917658" cy="915289"/>
          </a:xfrm>
        </p:spPr>
        <p:txBody>
          <a:bodyPr/>
          <a:lstStyle/>
          <a:p>
            <a:r>
              <a:rPr lang="da-DK" dirty="0"/>
              <a:t>AI i arbejdslivet: bekymringer, forventninger og kompetencebehov</a:t>
            </a:r>
            <a:endParaRPr lang="da-DK" noProof="0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51426F5D-77F8-2A62-D391-16E60BBDE1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35625" y="1444300"/>
            <a:ext cx="9207260" cy="1280853"/>
          </a:xfrm>
        </p:spPr>
        <p:txBody>
          <a:bodyPr vert="horz" lIns="0" tIns="0" rIns="0" bIns="0" rtlCol="0" anchor="t">
            <a:noAutofit/>
          </a:bodyPr>
          <a:lstStyle/>
          <a:p>
            <a:r>
              <a:rPr lang="da-DK" sz="1400" b="0" dirty="0">
                <a:latin typeface="+mj-lt"/>
              </a:rPr>
              <a:t>Blandt danskere i arbejdsstyrken er det kun en mindre andel, der er bekymrede for at miste deres job som følge af AI-</a:t>
            </a:r>
            <a:r>
              <a:rPr lang="da-DK" sz="1400" b="0">
                <a:latin typeface="+mj-lt"/>
              </a:rPr>
              <a:t>drevne effektiviseringer – 11 % er enige eller meget enige i dette, når det gælder de næste 5 år, mens andelen </a:t>
            </a:r>
            <a:r>
              <a:rPr lang="da-DK" sz="1400" b="0" dirty="0">
                <a:latin typeface="+mj-lt"/>
              </a:rPr>
              <a:t>falder til 8 %, når tidshorisonten er de næste 12 måneder. Samtidig ser danskerne i arbejdsstyrken også muligheder i AI: Mere end halvdelen (55 %) forventer at skulle tilegne sig mere viden om kunstig intelligens for i højere grad at kunne anvende AI i deres arbejde. Næsten halvdelen (49 %) oplever desuden allerede, at AI er med til at effektivisere deres arbejde og frigøre tid til andre opgaver.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A11B215-5B4C-E92D-4D51-FEB42C72A5B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03818" y="6501384"/>
            <a:ext cx="298209" cy="161583"/>
          </a:xfrm>
        </p:spPr>
        <p:txBody>
          <a:bodyPr/>
          <a:lstStyle/>
          <a:p>
            <a:fld id="{3E6AC032-1535-134B-A583-D5E1DDD0D167}" type="slidenum">
              <a:rPr lang="da-DK" noProof="0" smtClean="0"/>
              <a:pPr/>
              <a:t>9</a:t>
            </a:fld>
            <a:endParaRPr lang="da-DK" noProof="0" dirty="0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4843D44-1799-7F1B-6FAA-4E9C8B85221F}"/>
              </a:ext>
            </a:extLst>
          </p:cNvPr>
          <p:cNvGraphicFramePr>
            <a:graphicFrameLocks noGrp="1"/>
          </p:cNvGraphicFramePr>
          <p:nvPr>
            <p:ph type="chart" sz="quarter" idx="10"/>
            <p:extLst>
              <p:ext uri="{D42A27DB-BD31-4B8C-83A1-F6EECF244321}">
                <p14:modId xmlns:p14="http://schemas.microsoft.com/office/powerpoint/2010/main" val="3609557826"/>
              </p:ext>
            </p:extLst>
          </p:nvPr>
        </p:nvGraphicFramePr>
        <p:xfrm>
          <a:off x="935339" y="2855653"/>
          <a:ext cx="5018893" cy="36000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17" name="Graphic 16">
            <a:extLst>
              <a:ext uri="{FF2B5EF4-FFF2-40B4-BE49-F238E27FC236}">
                <a16:creationId xmlns:a16="http://schemas.microsoft.com/office/drawing/2014/main" id="{88E47A81-4005-DB8C-A3B0-2BFE81132C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785641" y="402336"/>
            <a:ext cx="1064007" cy="517902"/>
          </a:xfrm>
          <a:prstGeom prst="rect">
            <a:avLst/>
          </a:prstGeom>
        </p:spPr>
      </p:pic>
      <p:graphicFrame>
        <p:nvGraphicFramePr>
          <p:cNvPr id="2" name="Chart 1">
            <a:extLst>
              <a:ext uri="{FF2B5EF4-FFF2-40B4-BE49-F238E27FC236}">
                <a16:creationId xmlns:a16="http://schemas.microsoft.com/office/drawing/2014/main" id="{14A9B465-3406-4EC6-8B91-DA05CDC6BC9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28853496"/>
              </p:ext>
            </p:extLst>
          </p:nvPr>
        </p:nvGraphicFramePr>
        <p:xfrm>
          <a:off x="564092" y="2874703"/>
          <a:ext cx="11063816" cy="32400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46857551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D99F7C-41CC-0281-452C-8708EF8811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CCB75230-6264-30BE-09CE-3A211832B2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7666" y="402336"/>
            <a:ext cx="5896807" cy="915289"/>
          </a:xfrm>
        </p:spPr>
        <p:txBody>
          <a:bodyPr/>
          <a:lstStyle/>
          <a:p>
            <a:r>
              <a:rPr lang="da-DK" dirty="0"/>
              <a:t>Styrker og svagheder ved AI</a:t>
            </a:r>
            <a:endParaRPr lang="da-DK" noProof="0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E67C2FB-0DA1-C9CB-72B7-71A0DA3B890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03818" y="6501384"/>
            <a:ext cx="298209" cy="161583"/>
          </a:xfrm>
        </p:spPr>
        <p:txBody>
          <a:bodyPr/>
          <a:lstStyle/>
          <a:p>
            <a:fld id="{3E6AC032-1535-134B-A583-D5E1DDD0D167}" type="slidenum">
              <a:rPr lang="da-DK" noProof="0" smtClean="0"/>
              <a:pPr/>
              <a:t>10</a:t>
            </a:fld>
            <a:endParaRPr lang="da-DK" noProof="0" dirty="0"/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EFFF7A89-5936-AFB8-924A-4C202C33E2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785641" y="402336"/>
            <a:ext cx="1064007" cy="517902"/>
          </a:xfrm>
          <a:prstGeom prst="rect">
            <a:avLst/>
          </a:prstGeom>
        </p:spPr>
      </p:pic>
      <p:graphicFrame>
        <p:nvGraphicFramePr>
          <p:cNvPr id="2" name="Chart 1">
            <a:extLst>
              <a:ext uri="{FF2B5EF4-FFF2-40B4-BE49-F238E27FC236}">
                <a16:creationId xmlns:a16="http://schemas.microsoft.com/office/drawing/2014/main" id="{FAD928C9-75B0-48E5-96D6-0F9E2BE9DC0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77558409"/>
              </p:ext>
            </p:extLst>
          </p:nvPr>
        </p:nvGraphicFramePr>
        <p:xfrm>
          <a:off x="0" y="1154257"/>
          <a:ext cx="8943975" cy="260032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9" name="Chart 8">
            <a:extLst>
              <a:ext uri="{FF2B5EF4-FFF2-40B4-BE49-F238E27FC236}">
                <a16:creationId xmlns:a16="http://schemas.microsoft.com/office/drawing/2014/main" id="{1F12F8E5-0074-4008-971C-F0390C020B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04651125"/>
              </p:ext>
            </p:extLst>
          </p:nvPr>
        </p:nvGraphicFramePr>
        <p:xfrm>
          <a:off x="690564" y="3724275"/>
          <a:ext cx="9453562" cy="277316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10" name="Chart 9">
            <a:extLst>
              <a:ext uri="{FF2B5EF4-FFF2-40B4-BE49-F238E27FC236}">
                <a16:creationId xmlns:a16="http://schemas.microsoft.com/office/drawing/2014/main" id="{1F12F8E5-0074-4008-971C-F0390C020B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39398996"/>
              </p:ext>
            </p:extLst>
          </p:nvPr>
        </p:nvGraphicFramePr>
        <p:xfrm>
          <a:off x="1" y="3893010"/>
          <a:ext cx="9020174" cy="262348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63AB2F9B-FF5D-FA9D-8AD0-FFB035E7078F}"/>
              </a:ext>
            </a:extLst>
          </p:cNvPr>
          <p:cNvCxnSpPr>
            <a:cxnSpLocks/>
          </p:cNvCxnSpPr>
          <p:nvPr/>
        </p:nvCxnSpPr>
        <p:spPr>
          <a:xfrm>
            <a:off x="0" y="3820562"/>
            <a:ext cx="78486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67F4AEB8-69C5-371E-84C7-14CF1F5B5255}"/>
              </a:ext>
            </a:extLst>
          </p:cNvPr>
          <p:cNvSpPr txBox="1"/>
          <p:nvPr/>
        </p:nvSpPr>
        <p:spPr>
          <a:xfrm>
            <a:off x="8743950" y="1977914"/>
            <a:ext cx="3105698" cy="33239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a-DK" sz="1400" b="0" i="0" dirty="0">
                <a:solidFill>
                  <a:srgbClr val="424242"/>
                </a:solidFill>
                <a:effectLst/>
                <a:latin typeface="+mj-lt"/>
              </a:rPr>
              <a:t>Danskerne ser primært </a:t>
            </a:r>
            <a:r>
              <a:rPr lang="da-DK" sz="1400" b="0" i="0" dirty="0" err="1">
                <a:solidFill>
                  <a:srgbClr val="424242"/>
                </a:solidFill>
                <a:effectLst/>
                <a:latin typeface="+mj-lt"/>
              </a:rPr>
              <a:t>AI's</a:t>
            </a:r>
            <a:r>
              <a:rPr lang="da-DK" sz="1400" b="0" i="0" dirty="0">
                <a:solidFill>
                  <a:srgbClr val="424242"/>
                </a:solidFill>
                <a:effectLst/>
                <a:latin typeface="+mj-lt"/>
              </a:rPr>
              <a:t> styrke i evnen til at automatisere rutineopgaver (62 %). Herefter følger minimering af menneskelige fejl (42 %) og reduktion af arbejdsomkostninger (41 %). </a:t>
            </a:r>
            <a:endParaRPr lang="da-DK" sz="1400" dirty="0">
              <a:solidFill>
                <a:srgbClr val="424242"/>
              </a:solidFill>
              <a:latin typeface="+mj-lt"/>
            </a:endParaRPr>
          </a:p>
          <a:p>
            <a:endParaRPr lang="da-DK" sz="1400" b="0" i="0" dirty="0">
              <a:solidFill>
                <a:srgbClr val="424242"/>
              </a:solidFill>
              <a:effectLst/>
              <a:latin typeface="+mj-lt"/>
            </a:endParaRPr>
          </a:p>
          <a:p>
            <a:r>
              <a:rPr lang="da-DK" sz="1400" b="0" i="0" dirty="0">
                <a:solidFill>
                  <a:srgbClr val="424242"/>
                </a:solidFill>
                <a:effectLst/>
                <a:latin typeface="+mj-lt"/>
              </a:rPr>
              <a:t>På bagsiden af medaljen bekymrer 3 ud af 4 danskere (74 %) sig for spredning af falske nyheder og propaganda, mens 66 % er bekymrede for misbrug af personlige data, og 65 % nævner risikoen for kriminelle handlinger som fx cyberangreb.</a:t>
            </a:r>
            <a:endParaRPr lang="da-DK" sz="20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423763124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6FA354-5DC9-E5A2-B29C-FB94DB9D66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2624C0E2-8DF3-8341-55FB-E0D7F41289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7667" y="402336"/>
            <a:ext cx="7917658" cy="915289"/>
          </a:xfrm>
        </p:spPr>
        <p:txBody>
          <a:bodyPr/>
          <a:lstStyle/>
          <a:p>
            <a:r>
              <a:rPr lang="da-DK" dirty="0"/>
              <a:t>Danskernes holdninger til </a:t>
            </a:r>
            <a:r>
              <a:rPr lang="da-DK" dirty="0" err="1"/>
              <a:t>AI’s</a:t>
            </a:r>
            <a:r>
              <a:rPr lang="da-DK" dirty="0"/>
              <a:t> risici, regulering og ansvar</a:t>
            </a:r>
            <a:endParaRPr lang="da-DK" noProof="0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137A46D-EB23-D7FD-6763-81A9C42677F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03818" y="6501384"/>
            <a:ext cx="298209" cy="161583"/>
          </a:xfrm>
        </p:spPr>
        <p:txBody>
          <a:bodyPr/>
          <a:lstStyle/>
          <a:p>
            <a:fld id="{3E6AC032-1535-134B-A583-D5E1DDD0D167}" type="slidenum">
              <a:rPr lang="da-DK" noProof="0" smtClean="0"/>
              <a:pPr/>
              <a:t>11</a:t>
            </a:fld>
            <a:endParaRPr lang="da-DK" noProof="0" dirty="0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084C06A-A107-589B-1AAC-775C32FD3598}"/>
              </a:ext>
            </a:extLst>
          </p:cNvPr>
          <p:cNvGraphicFramePr>
            <a:graphicFrameLocks noGrp="1"/>
          </p:cNvGraphicFramePr>
          <p:nvPr>
            <p:ph type="chart" sz="quarter" idx="10"/>
          </p:nvPr>
        </p:nvGraphicFramePr>
        <p:xfrm>
          <a:off x="935339" y="2855653"/>
          <a:ext cx="5018893" cy="36000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17" name="Graphic 16">
            <a:extLst>
              <a:ext uri="{FF2B5EF4-FFF2-40B4-BE49-F238E27FC236}">
                <a16:creationId xmlns:a16="http://schemas.microsoft.com/office/drawing/2014/main" id="{C6C86509-BD94-CB78-8E6E-3A9D93472C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785641" y="402336"/>
            <a:ext cx="1064007" cy="517902"/>
          </a:xfrm>
          <a:prstGeom prst="rect">
            <a:avLst/>
          </a:prstGeom>
        </p:spPr>
      </p:pic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AD5174B0-B7FA-4AAD-985A-814DC868136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54541237"/>
              </p:ext>
            </p:extLst>
          </p:nvPr>
        </p:nvGraphicFramePr>
        <p:xfrm>
          <a:off x="125089" y="2098639"/>
          <a:ext cx="11658286" cy="447894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3" name="Content Placeholder 7">
            <a:extLst>
              <a:ext uri="{FF2B5EF4-FFF2-40B4-BE49-F238E27FC236}">
                <a16:creationId xmlns:a16="http://schemas.microsoft.com/office/drawing/2014/main" id="{616678D0-B48A-88B0-C90C-8D334B3DCC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6355" y="1306598"/>
            <a:ext cx="9508049" cy="805076"/>
          </a:xfrm>
        </p:spPr>
        <p:txBody>
          <a:bodyPr/>
          <a:lstStyle/>
          <a:p>
            <a:r>
              <a:rPr lang="da-DK" sz="1200" b="0" dirty="0">
                <a:latin typeface="+mj-lt"/>
              </a:rPr>
              <a:t>Hele 87 % af danskerne er enige eller meget enige i, at virksomheder bør oplyse tydeligt, når indhold eller beslutninger er genereret af AI . Danskerne efterspørger desuden mere gennemsigtighed (71 %) og øget fokus på AI-uddannelse i skoler og universiteter (69 %). Samtidig mener kun 17 % af danskerne, at der i dag er et tilstrækkeligt politisk fokus på etisk korrekt håndtering af AI, og knap hver anden er bekymret for, at AI kan få negative konsekvenser for det danske samfund.</a:t>
            </a:r>
          </a:p>
        </p:txBody>
      </p:sp>
    </p:spTree>
    <p:extLst>
      <p:ext uri="{BB962C8B-B14F-4D97-AF65-F5344CB8AC3E}">
        <p14:creationId xmlns:p14="http://schemas.microsoft.com/office/powerpoint/2010/main" val="362310039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7F4690-19E1-75F0-FD08-0002B1D838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9BAA6326-E421-EBB0-32C7-8A69399CABF2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38" name="Graphic 37">
            <a:extLst>
              <a:ext uri="{FF2B5EF4-FFF2-40B4-BE49-F238E27FC236}">
                <a16:creationId xmlns:a16="http://schemas.microsoft.com/office/drawing/2014/main" id="{AC92E04D-9C47-7F10-EC27-EF0263A7F8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403391" y="383381"/>
            <a:ext cx="1064007" cy="517902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3CFA109A-262A-48EF-99DA-7C8F202D894C}"/>
              </a:ext>
            </a:extLst>
          </p:cNvPr>
          <p:cNvSpPr/>
          <p:nvPr/>
        </p:nvSpPr>
        <p:spPr>
          <a:xfrm>
            <a:off x="5658786" y="0"/>
            <a:ext cx="6533213" cy="1857375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lIns="402336" tIns="365760" rIns="365760" bIns="91440" rtlCol="0" anchor="t">
            <a:noAutofit/>
          </a:bodyPr>
          <a:lstStyle/>
          <a:p>
            <a:pPr>
              <a:spcBef>
                <a:spcPts val="600"/>
              </a:spcBef>
            </a:pPr>
            <a:r>
              <a:rPr lang="en-US" sz="1200" b="1" dirty="0">
                <a:solidFill>
                  <a:schemeClr val="tx1"/>
                </a:solidFill>
              </a:rPr>
              <a:t>Om undersøgelsen</a:t>
            </a:r>
          </a:p>
          <a:p>
            <a:pPr>
              <a:spcBef>
                <a:spcPts val="600"/>
              </a:spcBef>
            </a:pPr>
            <a:r>
              <a:rPr lang="da-DK" sz="1200" dirty="0">
                <a:solidFill>
                  <a:schemeClr val="tx1"/>
                </a:solidFill>
                <a:cs typeface="Arial"/>
              </a:rPr>
              <a:t>I samarbejde med Epinion har PwC analyseret 1.017 danskeres holdning til kunstig intelligens. Respondenterne udgør et repræsentativt udsnit af danskerne og består af 502 mænd og 515 kvinder. 31 % af respondenterne er mellem 18-36 år, 28 % er mellem 37-55 år, og 41 % er 56 år eller derover. Epinion har fra den 15. juli 2026 til og med den 22. juli 2026 indsamlet data.</a:t>
            </a:r>
            <a:endParaRPr lang="en-US" sz="1200" dirty="0">
              <a:solidFill>
                <a:schemeClr val="tx1"/>
              </a:solidFill>
              <a:cs typeface="Arial"/>
            </a:endParaRPr>
          </a:p>
        </p:txBody>
      </p:sp>
      <p:graphicFrame>
        <p:nvGraphicFramePr>
          <p:cNvPr id="3" name="Chart 2">
            <a:extLst>
              <a:ext uri="{FF2B5EF4-FFF2-40B4-BE49-F238E27FC236}">
                <a16:creationId xmlns:a16="http://schemas.microsoft.com/office/drawing/2014/main" id="{64A0925E-8326-5C30-1726-EB60CD5ADD5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28555887"/>
              </p:ext>
            </p:extLst>
          </p:nvPr>
        </p:nvGraphicFramePr>
        <p:xfrm>
          <a:off x="574023" y="1284664"/>
          <a:ext cx="4513263" cy="23241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4" name="Chart 13">
            <a:extLst>
              <a:ext uri="{FF2B5EF4-FFF2-40B4-BE49-F238E27FC236}">
                <a16:creationId xmlns:a16="http://schemas.microsoft.com/office/drawing/2014/main" id="{02E272CB-C99D-D35C-8055-179DEAAB0DB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81740753"/>
              </p:ext>
            </p:extLst>
          </p:nvPr>
        </p:nvGraphicFramePr>
        <p:xfrm>
          <a:off x="6451670" y="2826544"/>
          <a:ext cx="5166307" cy="292655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5" name="Chart 14">
            <a:extLst>
              <a:ext uri="{FF2B5EF4-FFF2-40B4-BE49-F238E27FC236}">
                <a16:creationId xmlns:a16="http://schemas.microsoft.com/office/drawing/2014/main" id="{6093CBBA-2258-448C-BD5A-192335CC2D0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8576830"/>
              </p:ext>
            </p:extLst>
          </p:nvPr>
        </p:nvGraphicFramePr>
        <p:xfrm>
          <a:off x="76747" y="4145756"/>
          <a:ext cx="7171777" cy="22145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2172589703"/>
      </p:ext>
    </p:extLst>
  </p:cSld>
  <p:clrMapOvr>
    <a:masterClrMapping/>
  </p:clrMapOvr>
</p:sld>
</file>

<file path=ppt/theme/theme1.xml><?xml version="1.0" encoding="utf-8"?>
<a:theme xmlns:a="http://schemas.openxmlformats.org/drawingml/2006/main" name="PwC Slide Master">
  <a:themeElements>
    <a:clrScheme name="PwC Office Colours">
      <a:dk1>
        <a:srgbClr val="000000"/>
      </a:dk1>
      <a:lt1>
        <a:srgbClr val="FFFFFF"/>
      </a:lt1>
      <a:dk2>
        <a:srgbClr val="000000"/>
      </a:dk2>
      <a:lt2>
        <a:srgbClr val="EBEBEB"/>
      </a:lt2>
      <a:accent1>
        <a:srgbClr val="FD5108"/>
      </a:accent1>
      <a:accent2>
        <a:srgbClr val="FE7C39"/>
      </a:accent2>
      <a:accent3>
        <a:srgbClr val="FFAA72"/>
      </a:accent3>
      <a:accent4>
        <a:srgbClr val="A1A8B3"/>
      </a:accent4>
      <a:accent5>
        <a:srgbClr val="B5BCC4"/>
      </a:accent5>
      <a:accent6>
        <a:srgbClr val="CBD1D6"/>
      </a:accent6>
      <a:hlink>
        <a:srgbClr val="000000"/>
      </a:hlink>
      <a:folHlink>
        <a:srgbClr val="A1A8B3"/>
      </a:folHlink>
    </a:clrScheme>
    <a:fontScheme name="PwC Office Fonts">
      <a:majorFont>
        <a:latin typeface="Georgi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2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>
          <a:solidFill>
            <a:schemeClr val="tx1"/>
          </a:solidFill>
        </a:ln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>
        <a:noAutofit/>
      </a:bodyPr>
      <a:lstStyle>
        <a:defPPr algn="l">
          <a:defRPr sz="1600" dirty="0" err="1" smtClean="0">
            <a:latin typeface="+mj-lt"/>
          </a:defRPr>
        </a:defPPr>
      </a:lstStyle>
    </a:txDef>
  </a:objectDefaults>
  <a:extraClrSchemeLst/>
  <a:custClrLst>
    <a:custClr name="Orange">
      <a:srgbClr val="FD5108"/>
    </a:custClr>
    <a:custClr name="Medium Orange">
      <a:srgbClr val="FE7C39"/>
    </a:custClr>
    <a:custClr name="Light Orange">
      <a:srgbClr val="FFAA72"/>
    </a:custClr>
    <a:custClr name="Orange Tint 1">
      <a:srgbClr val="FFCDA8"/>
    </a:custClr>
    <a:custClr name="Orange Tint 2">
      <a:srgbClr val="FFE8D4"/>
    </a:custClr>
    <a:custClr name="Orange Tint 3">
      <a:srgbClr val="FFF5ED"/>
    </a:custClr>
    <a:custClr name="Blank">
      <a:srgbClr val="FFFFFF"/>
    </a:custClr>
    <a:custClr name="Blank">
      <a:srgbClr val="FFFFFF"/>
    </a:custClr>
    <a:custClr name="Blank">
      <a:srgbClr val="FFFFFF"/>
    </a:custClr>
    <a:custClr name="Blank">
      <a:srgbClr val="FFFFFF"/>
    </a:custClr>
    <a:custClr name="Grey">
      <a:srgbClr val="A1A8B3"/>
    </a:custClr>
    <a:custClr name="Medium Grey">
      <a:srgbClr val="B5BCC4"/>
    </a:custClr>
    <a:custClr name="Light Grey">
      <a:srgbClr val="CBD1D6"/>
    </a:custClr>
    <a:custClr name="Grey Tint 1">
      <a:srgbClr val="DFE3E6"/>
    </a:custClr>
    <a:custClr name="Grey Tint 2">
      <a:srgbClr val="EEEFF1"/>
    </a:custClr>
    <a:custClr name="Grey Tint 3">
      <a:srgbClr val="F5F7F8"/>
    </a:custClr>
  </a:custClrLst>
  <a:extLst>
    <a:ext uri="{05A4C25C-085E-4340-85A3-A5531E510DB2}">
      <thm15:themeFamily xmlns:thm15="http://schemas.microsoft.com/office/thememl/2012/main" name="PwC_ppt_template" id="{0B296F49-9839-BE48-A6B0-07FAE54AD4FB}" vid="{251455FA-3AFB-1547-9744-D9A806732972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350" row="0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702454D1-E47C-8143-BD11-D1CE754A9956}">
  <we:reference id="2cb3dfe7-199f-46bf-bb56-17a7fca0f469" version="14.1.0.1" store="EXCatalog" storeType="EXCatalog"/>
  <we:alternateReferences/>
  <we:properties/>
  <we:bindings/>
  <we:snapshot xmlns:r="http://schemas.openxmlformats.org/officeDocument/2006/relationships"/>
</we:webextension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1807BB5B68CF34B9B1FB92E6817AB16" ma:contentTypeVersion="11" ma:contentTypeDescription="Create a new document." ma:contentTypeScope="" ma:versionID="c9cfc0e8045b230cc1f97bf3d265b3f7">
  <xsd:schema xmlns:xsd="http://www.w3.org/2001/XMLSchema" xmlns:xs="http://www.w3.org/2001/XMLSchema" xmlns:p="http://schemas.microsoft.com/office/2006/metadata/properties" xmlns:ns2="37a6525e-8f96-4382-9655-1026ae158c74" xmlns:ns3="8f2fce04-34b7-4bc5-9988-6b37351fab20" targetNamespace="http://schemas.microsoft.com/office/2006/metadata/properties" ma:root="true" ma:fieldsID="6499998589e170a82a5f03492c0bdd0d" ns2:_="" ns3:_="">
    <xsd:import namespace="37a6525e-8f96-4382-9655-1026ae158c74"/>
    <xsd:import namespace="8f2fce04-34b7-4bc5-9988-6b37351fab2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7a6525e-8f96-4382-9655-1026ae158c7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lcf76f155ced4ddcb4097134ff3c332f" ma:index="12" nillable="true" ma:taxonomy="true" ma:internalName="lcf76f155ced4ddcb4097134ff3c332f" ma:taxonomyFieldName="MediaServiceImageTags" ma:displayName="Image Tags" ma:readOnly="false" ma:fieldId="{5cf76f15-5ced-4ddc-b409-7134ff3c332f}" ma:taxonomyMulti="true" ma:sspId="47bde53e-b0a2-4e98-8550-8a152603f3a2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4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8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f2fce04-34b7-4bc5-9988-6b37351fab20" elementFormDefault="qualified">
    <xsd:import namespace="http://schemas.microsoft.com/office/2006/documentManagement/types"/>
    <xsd:import namespace="http://schemas.microsoft.com/office/infopath/2007/PartnerControls"/>
    <xsd:element name="TaxCatchAll" ma:index="13" nillable="true" ma:displayName="Taxonomy Catch All Column" ma:hidden="true" ma:list="{f7619a64-da35-4205-a39f-c7b4cdcfc39e}" ma:internalName="TaxCatchAll" ma:showField="CatchAllData" ma:web="8f2fce04-34b7-4bc5-9988-6b37351fab20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37a6525e-8f96-4382-9655-1026ae158c74">
      <Terms xmlns="http://schemas.microsoft.com/office/infopath/2007/PartnerControls"/>
    </lcf76f155ced4ddcb4097134ff3c332f>
    <TaxCatchAll xmlns="8f2fce04-34b7-4bc5-9988-6b37351fab20" xsi:nil="true"/>
  </documentManagement>
</p:properties>
</file>

<file path=customXml/itemProps1.xml><?xml version="1.0" encoding="utf-8"?>
<ds:datastoreItem xmlns:ds="http://schemas.openxmlformats.org/officeDocument/2006/customXml" ds:itemID="{0C265105-FE1D-453C-BB54-B143C57411F1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FFF80D81-8F9F-4C38-96AC-342F5113EB0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37a6525e-8f96-4382-9655-1026ae158c74"/>
    <ds:schemaRef ds:uri="8f2fce04-34b7-4bc5-9988-6b37351fab2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FA758F2C-2961-4F3E-AF6C-A7AAF8C806B2}">
  <ds:schemaRefs>
    <ds:schemaRef ds:uri="http://purl.org/dc/dcmitype/"/>
    <ds:schemaRef ds:uri="http://schemas.microsoft.com/office/2006/documentManagement/types"/>
    <ds:schemaRef ds:uri="http://www.w3.org/XML/1998/namespace"/>
    <ds:schemaRef ds:uri="http://schemas.microsoft.com/office/infopath/2007/PartnerControls"/>
    <ds:schemaRef ds:uri="58dd27a9-128e-43d6-bae9-302a30017626"/>
    <ds:schemaRef ds:uri="http://schemas.microsoft.com/office/2006/metadata/properties"/>
    <ds:schemaRef ds:uri="http://purl.org/dc/terms/"/>
    <ds:schemaRef ds:uri="http://schemas.openxmlformats.org/package/2006/metadata/core-properties"/>
    <ds:schemaRef ds:uri="c1b6fe9c-f637-44e6-9c75-190d41f5aaf0"/>
    <ds:schemaRef ds:uri="http://purl.org/dc/elements/1.1/"/>
    <ds:schemaRef ds:uri="37a6525e-8f96-4382-9655-1026ae158c74"/>
    <ds:schemaRef ds:uri="8f2fce04-34b7-4bc5-9988-6b37351fab20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PwC_ppt_template</Template>
  <TotalTime>11516</TotalTime>
  <Words>1322</Words>
  <Application>Microsoft Office PowerPoint</Application>
  <PresentationFormat>Widescreen</PresentationFormat>
  <Paragraphs>72</Paragraphs>
  <Slides>12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6" baseType="lpstr">
      <vt:lpstr>Arial</vt:lpstr>
      <vt:lpstr>Georgia</vt:lpstr>
      <vt:lpstr>Wingdings</vt:lpstr>
      <vt:lpstr>PwC Slide Master</vt:lpstr>
      <vt:lpstr>Danskernes holdning til kunstig intelligens</vt:lpstr>
      <vt:lpstr>Danskernes kendskab til AI</vt:lpstr>
      <vt:lpstr>Danskernes overordnede holdning til AI</vt:lpstr>
      <vt:lpstr>Forventninger til AI’s påvirkning af eget job</vt:lpstr>
      <vt:lpstr>Sådan bruger danskerne AI</vt:lpstr>
      <vt:lpstr>Danskernes aktuelle brug af AI</vt:lpstr>
      <vt:lpstr>Danskernes tillid til AI</vt:lpstr>
      <vt:lpstr>Danskernes tillid til AI</vt:lpstr>
      <vt:lpstr>AI i arbejdslivet: bekymringer, forventninger og kompetencebehov</vt:lpstr>
      <vt:lpstr>Styrker og svagheder ved AI</vt:lpstr>
      <vt:lpstr>Danskernes holdninger til AI’s risici, regulering og ansvar</vt:lpstr>
      <vt:lpstr>PowerPoint Presentation</vt:lpstr>
    </vt:vector>
  </TitlesOfParts>
  <Company>PricewaterhouseCoopers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Christian Corell (DK)</dc:creator>
  <cp:lastModifiedBy>Malene Billund (DK)</cp:lastModifiedBy>
  <cp:revision>46</cp:revision>
  <dcterms:created xsi:type="dcterms:W3CDTF">2025-06-12T13:55:10Z</dcterms:created>
  <dcterms:modified xsi:type="dcterms:W3CDTF">2026-08-25T10:46:56Z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0x010100B1807BB5B68CF34B9B1FB92E6817AB16</vt:lpwstr>
  </property>
  <property fmtid="{D5CDD505-2E9C-101B-9397-08002B2CF9AE}" pid="3" name="MSIP_Label_b0c09810-65f4-4310-9cf4-19edb1aba362_Enabled">
    <vt:lpwstr>true</vt:lpwstr>
  </property>
  <property fmtid="{D5CDD505-2E9C-101B-9397-08002B2CF9AE}" pid="4" name="MSIP_Label_b0c09810-65f4-4310-9cf4-19edb1aba362_SetDate">
    <vt:lpwstr>2025-06-12T13:55:43Z</vt:lpwstr>
  </property>
  <property fmtid="{D5CDD505-2E9C-101B-9397-08002B2CF9AE}" pid="5" name="MSIP_Label_b0c09810-65f4-4310-9cf4-19edb1aba362_Method">
    <vt:lpwstr>Standard</vt:lpwstr>
  </property>
  <property fmtid="{D5CDD505-2E9C-101B-9397-08002B2CF9AE}" pid="6" name="MSIP_Label_b0c09810-65f4-4310-9cf4-19edb1aba362_Name">
    <vt:lpwstr>Internal - Open Access</vt:lpwstr>
  </property>
  <property fmtid="{D5CDD505-2E9C-101B-9397-08002B2CF9AE}" pid="7" name="MSIP_Label_b0c09810-65f4-4310-9cf4-19edb1aba362_SiteId">
    <vt:lpwstr>513294a0-3e20-41b2-a970-6d30bf1546fa</vt:lpwstr>
  </property>
  <property fmtid="{D5CDD505-2E9C-101B-9397-08002B2CF9AE}" pid="8" name="MSIP_Label_b0c09810-65f4-4310-9cf4-19edb1aba362_ActionId">
    <vt:lpwstr>05ddb72c-f98e-40f2-b837-ea4c3a3f3019</vt:lpwstr>
  </property>
  <property fmtid="{D5CDD505-2E9C-101B-9397-08002B2CF9AE}" pid="9" name="MSIP_Label_b0c09810-65f4-4310-9cf4-19edb1aba362_ContentBits">
    <vt:lpwstr>0</vt:lpwstr>
  </property>
  <property fmtid="{D5CDD505-2E9C-101B-9397-08002B2CF9AE}" pid="10" name="MSIP_Label_b0c09810-65f4-4310-9cf4-19edb1aba362_Tag">
    <vt:lpwstr>10, 3, 0, 1</vt:lpwstr>
  </property>
  <property fmtid="{D5CDD505-2E9C-101B-9397-08002B2CF9AE}" pid="11" name="MediaServiceImageTags">
    <vt:lpwstr/>
  </property>
  <property fmtid="{D5CDD505-2E9C-101B-9397-08002B2CF9AE}" pid="12" name="ComplianceAssetId">
    <vt:lpwstr/>
  </property>
  <property fmtid="{D5CDD505-2E9C-101B-9397-08002B2CF9AE}" pid="13" name="_ExtendedDescription">
    <vt:lpwstr/>
  </property>
  <property fmtid="{D5CDD505-2E9C-101B-9397-08002B2CF9AE}" pid="14" name="TriggerFlowInfo">
    <vt:lpwstr/>
  </property>
</Properties>
</file>