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E01C0E-365D-9656-6376-62125A788A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B54BF2D-2071-5752-9118-AAA2C4465D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83A99D5-BF78-D00C-10A2-0A539F36F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786F1-48E2-4137-82A1-4341468EAA23}" type="datetimeFigureOut">
              <a:rPr lang="da-DK" smtClean="0"/>
              <a:t>04-12-2024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A885EE1-9425-8F5C-43B8-9329E29BE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FB3628A-B9A1-F70A-420D-EB5A0021A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E762F-DCD2-45BB-81EF-EAD2E35391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12009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173BDF-4D3E-02FD-F297-D6E927568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42FDCEC-B656-A5AD-C533-8F2EEE8E15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8542918-9464-CEED-58ED-FCFE4083D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786F1-48E2-4137-82A1-4341468EAA23}" type="datetimeFigureOut">
              <a:rPr lang="da-DK" smtClean="0"/>
              <a:t>04-12-2024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AB4D9DE-65A3-28A3-F67C-0397452C1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E08C615-B032-F493-9FF0-804D0C09D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E762F-DCD2-45BB-81EF-EAD2E35391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78897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A84C62DD-1C8B-8CBB-550F-6D76BDA399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B50D3B0-4F73-E2DA-503A-9795B95660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BDDA16F-AB8B-5618-0C10-895DDE7D5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786F1-48E2-4137-82A1-4341468EAA23}" type="datetimeFigureOut">
              <a:rPr lang="da-DK" smtClean="0"/>
              <a:t>04-12-2024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45451F3-8230-8EA0-BE1D-3829CF5EB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ED5B87B-8044-D0F5-89A0-517E8EC62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E762F-DCD2-45BB-81EF-EAD2E35391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32530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033A56-8745-A7C8-7441-FBCBF5B30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73A5545-11E1-7CAC-F4D7-EB53E00E43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265BCE9-B405-50FB-7CC3-608607D3A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786F1-48E2-4137-82A1-4341468EAA23}" type="datetimeFigureOut">
              <a:rPr lang="da-DK" smtClean="0"/>
              <a:t>04-12-2024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F4F43F4-226C-21E7-545F-2C8F1DEA9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3133F46-30E9-31AE-744A-59CAE9460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E762F-DCD2-45BB-81EF-EAD2E35391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37847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164DD8-371B-CCDB-3E7A-180BB16DE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B689D71-BC61-0A83-F76E-6FD1BFE175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5C8D718-DA82-B793-F735-28CDAE4CD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786F1-48E2-4137-82A1-4341468EAA23}" type="datetimeFigureOut">
              <a:rPr lang="da-DK" smtClean="0"/>
              <a:t>04-12-2024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899E1D8-E98A-B590-FA7B-5C3A75A6D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970DE0D-6381-492F-B1A3-96006D68C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E762F-DCD2-45BB-81EF-EAD2E35391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74473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052573-76EE-10E6-C34D-4A1490B28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FF727C6-FA40-1FF7-CE80-2F63E007EC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BBA4582-3BB9-92C8-5BFD-D2C8E40735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CA162B7-12F4-72FF-F993-037B1C72D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786F1-48E2-4137-82A1-4341468EAA23}" type="datetimeFigureOut">
              <a:rPr lang="da-DK" smtClean="0"/>
              <a:t>04-12-2024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D6A2426-3B29-359E-CF3B-4EAD8ABA5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D16878D-3CBB-382E-3E7D-94B9480EF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E762F-DCD2-45BB-81EF-EAD2E35391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50811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B21238-A6A6-E72D-9306-3F1D21E7B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E83479F-A381-D85D-8103-234129A6A6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690D63C-9A49-BA47-DDDD-1101968B66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0D9ABF68-EC7D-995F-880A-2D895D7EBB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AD22D37C-043E-D8C1-BD0E-029126F51F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C887AA46-7887-4C6D-CBFB-94FA63D47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786F1-48E2-4137-82A1-4341468EAA23}" type="datetimeFigureOut">
              <a:rPr lang="da-DK" smtClean="0"/>
              <a:t>04-12-2024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CF3FA926-043D-6DB3-896E-056F400D8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4B6D55AC-5C37-5B8B-FF7E-F5DB5D57C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E762F-DCD2-45BB-81EF-EAD2E35391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58936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E14396-E71D-6A6C-A339-4EC192966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9AB26147-2BDB-85B6-3B14-D5C92C3AA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786F1-48E2-4137-82A1-4341468EAA23}" type="datetimeFigureOut">
              <a:rPr lang="da-DK" smtClean="0"/>
              <a:t>04-12-2024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53A6CB3F-195A-7E2B-6B93-87B897C49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6A14F16C-4F32-EA99-526F-27F844AF5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E762F-DCD2-45BB-81EF-EAD2E35391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64417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8EAFABB8-CB40-667C-3747-0ABEA2D33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786F1-48E2-4137-82A1-4341468EAA23}" type="datetimeFigureOut">
              <a:rPr lang="da-DK" smtClean="0"/>
              <a:t>04-12-2024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C2B9468A-61CD-CE47-0A52-EAAA1C89B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3583E757-8390-1CC4-63EF-39BABE14C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E762F-DCD2-45BB-81EF-EAD2E35391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16492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5AFBAC-348F-6225-56DB-83707DBAC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761586C-B63D-DF9D-CC9D-6508D2D481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BDC1145-1A11-5C97-D148-E5D4B4B388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8144FF1-FA7B-9B8D-5363-DEE9F1A49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786F1-48E2-4137-82A1-4341468EAA23}" type="datetimeFigureOut">
              <a:rPr lang="da-DK" smtClean="0"/>
              <a:t>04-12-2024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6FDCED9-C3A3-1C83-E3D2-708682B2A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543E040-A7D1-9D07-B0C1-D46A3F6F4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E762F-DCD2-45BB-81EF-EAD2E35391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39039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F6F657-2EC0-29D4-0C2F-D00C0450F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27367183-5BBF-2420-0C33-DB04587798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D5028AD-A88D-DAA7-25F6-7F174E262A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B2ECF58-D0FE-B1D8-C85A-494950445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786F1-48E2-4137-82A1-4341468EAA23}" type="datetimeFigureOut">
              <a:rPr lang="da-DK" smtClean="0"/>
              <a:t>04-12-2024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B6D6065-3566-BA91-DDBF-C019D35D8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BA740D0-A83F-A7DC-AC52-0B6E7665C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E762F-DCD2-45BB-81EF-EAD2E35391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47374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17A23B43-E649-F1AC-D7CE-7976A27DA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88EDBF9-B675-555B-B573-29CE790195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CEAE957-89EC-F52F-DED6-46F5223B2D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A786F1-48E2-4137-82A1-4341468EAA23}" type="datetimeFigureOut">
              <a:rPr lang="da-DK" smtClean="0"/>
              <a:t>04-12-2024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7EEE79D-C2FD-9DB2-C62C-4034791CAA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23680C8-EE60-BDBE-4952-99E3F9AB00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AE762F-DCD2-45BB-81EF-EAD2E35391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87234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B1F07.7E92E5B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lede 3" descr="Et billede, der indeholder tekst, Font/skrifttype, linje/række, nummer/tal&#10;&#10;Automatisk genereret beskrivelse">
            <a:extLst>
              <a:ext uri="{FF2B5EF4-FFF2-40B4-BE49-F238E27FC236}">
                <a16:creationId xmlns:a16="http://schemas.microsoft.com/office/drawing/2014/main" id="{934CA223-DF90-4973-986D-A556AD2CEFA0}"/>
              </a:ext>
            </a:extLst>
          </p:cNvPr>
          <p:cNvPicPr>
            <a:picLocks noChangeAspect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6127" y="2169042"/>
            <a:ext cx="7687335" cy="25624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54489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Niels Tønning Rasmussen</dc:creator>
  <cp:lastModifiedBy>Niels Tønning Rasmussen</cp:lastModifiedBy>
  <cp:revision>1</cp:revision>
  <dcterms:created xsi:type="dcterms:W3CDTF">2024-12-04T05:17:25Z</dcterms:created>
  <dcterms:modified xsi:type="dcterms:W3CDTF">2024-12-04T05:20:34Z</dcterms:modified>
</cp:coreProperties>
</file>