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1"/>
  </p:sldMasterIdLst>
  <p:notesMasterIdLst>
    <p:notesMasterId r:id="rId15"/>
  </p:notesMasterIdLst>
  <p:handoutMasterIdLst>
    <p:handoutMasterId r:id="rId16"/>
  </p:handoutMasterIdLst>
  <p:sldIdLst>
    <p:sldId id="1718" r:id="rId12"/>
    <p:sldId id="1820" r:id="rId13"/>
    <p:sldId id="1821" r:id="rId14"/>
  </p:sldIdLst>
  <p:sldSz cx="12192000" cy="6858000"/>
  <p:notesSz cx="6805613" cy="9944100"/>
  <p:embeddedFontLst>
    <p:embeddedFont>
      <p:font typeface="Quincy CF" panose="020B0604020202020204" charset="0"/>
      <p:regular r:id="rId17"/>
      <p:bold r:id="rId18"/>
      <p:italic r:id="rId19"/>
      <p:boldItalic r:id="rId20"/>
    </p:embeddedFont>
    <p:embeddedFont>
      <p:font typeface="Quincy CF F&amp;P Office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8" autoAdjust="0"/>
    <p:restoredTop sz="89720" autoAdjust="0"/>
  </p:normalViewPr>
  <p:slideViewPr>
    <p:cSldViewPr snapToGrid="0" showGuides="1">
      <p:cViewPr>
        <p:scale>
          <a:sx n="123" d="100"/>
          <a:sy n="123" d="100"/>
        </p:scale>
        <p:origin x="126" y="-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6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font" Target="fonts/font8.fntdata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Helt enig</c:v>
                </c:pt>
              </c:strCache>
            </c:strRef>
          </c:tx>
          <c:spPr>
            <a:solidFill>
              <a:srgbClr val="004337">
                <a:alpha val="100000"/>
              </a:srgbClr>
            </a:solidFill>
            <a:ln w="0">
              <a:solidFill>
                <a:srgbClr val="004337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0.22655316974670761</c:v>
                </c:pt>
                <c:pt idx="1">
                  <c:v>0.26729131178528309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F-4981-A0B5-E739C429E2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Delvist enig</c:v>
                </c:pt>
              </c:strCache>
            </c:strRef>
          </c:tx>
          <c:spPr>
            <a:solidFill>
              <a:srgbClr val="73A89A">
                <a:alpha val="100000"/>
              </a:srgbClr>
            </a:solidFill>
            <a:ln w="0">
              <a:solidFill>
                <a:srgbClr val="73A89A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0.40726401077753721</c:v>
                </c:pt>
                <c:pt idx="1">
                  <c:v>0.42347250254193641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F-4981-A0B5-E739C429E2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solidFill>
              <a:srgbClr val="A7C7D7">
                <a:alpha val="100000"/>
              </a:srgbClr>
            </a:solidFill>
            <a:ln w="0">
              <a:solidFill>
                <a:srgbClr val="A7C7D7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0.19955865542890189</c:v>
                </c:pt>
                <c:pt idx="1">
                  <c:v>0.19698440781107851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0F-4981-A0B5-E739C429E2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Delvist uenig</c:v>
                </c:pt>
              </c:strCache>
            </c:strRef>
          </c:tx>
          <c:spPr>
            <a:solidFill>
              <a:srgbClr val="EBC882">
                <a:alpha val="100000"/>
              </a:srgbClr>
            </a:solidFill>
            <a:ln w="0">
              <a:solidFill>
                <a:srgbClr val="EBC882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5.4829246210213817E-2</c:v>
                </c:pt>
                <c:pt idx="1">
                  <c:v>2.4461470957108329E-2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0F-4981-A0B5-E739C429E2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Helt uenig</c:v>
                </c:pt>
              </c:strCache>
            </c:strRef>
          </c:tx>
          <c:spPr>
            <a:solidFill>
              <a:srgbClr val="C18022">
                <a:alpha val="100000"/>
              </a:srgbClr>
            </a:solidFill>
            <a:ln w="0">
              <a:solidFill>
                <a:srgbClr val="C18022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3.12344683990467E-2</c:v>
                </c:pt>
                <c:pt idx="1">
                  <c:v>1.9109549973485171E-2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0F-4981-A0B5-E739C429E2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Ved ikke</c:v>
                </c:pt>
              </c:strCache>
            </c:strRef>
          </c:tx>
          <c:spPr>
            <a:solidFill>
              <a:srgbClr val="E8E1D5">
                <a:alpha val="100000"/>
              </a:srgbClr>
            </a:solidFill>
            <a:ln w="0">
              <a:solidFill>
                <a:srgbClr val="E8E1D5">
                  <a:alpha val="100000"/>
                </a:srgb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cap="none">
                    <a:solidFill>
                      <a:srgbClr val="0F283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Jeg er bekymret for, at det bliver sværere at forsikre sin bolig mod klimaskader i fremtiden</c:v>
                </c:pt>
                <c:pt idx="1">
                  <c:v>Jeg er bekymret for, at det bliver dyrere at forsikre sig mod klimaskader i fremtiden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8.0560449437592899E-2</c:v>
                </c:pt>
                <c:pt idx="1">
                  <c:v>6.8680756931108491E-2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0F-4981-A0B5-E739C429E2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, </c:separator>
        </c:dLbls>
        <c:gapWidth val="100"/>
        <c:overlap val="100"/>
        <c:axId val="64451712"/>
        <c:axId val="64453248"/>
      </c:barChart>
      <c:catAx>
        <c:axId val="64451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 algn="ctr">
            <a:solidFill>
              <a:srgbClr val="8A8D91">
                <a:alpha val="10000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cap="none">
                <a:solidFill>
                  <a:srgbClr val="0F283C">
                    <a:alpha val="10000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da-DK"/>
          </a:p>
        </c:txPr>
        <c:crossAx val="64453248"/>
        <c:crosses val="autoZero"/>
        <c:auto val="1"/>
        <c:lblAlgn val="ctr"/>
        <c:lblOffset val="100"/>
        <c:noMultiLvlLbl val="1"/>
      </c:catAx>
      <c:valAx>
        <c:axId val="64453248"/>
        <c:scaling>
          <c:orientation val="minMax"/>
          <c:max val="1"/>
          <c:min val="0"/>
        </c:scaling>
        <c:delete val="1"/>
        <c:axPos val="b"/>
        <c:numFmt formatCode="0%%" sourceLinked="0"/>
        <c:majorTickMark val="cross"/>
        <c:minorTickMark val="none"/>
        <c:tickLblPos val="nextTo"/>
        <c:crossAx val="64451712"/>
        <c:crosses val="autoZero"/>
        <c:crossBetween val="between"/>
        <c:majorUnit val="0.1"/>
      </c:valAx>
    </c:plotArea>
    <c:legend>
      <c:legendPos val="b"/>
      <c:overlay val="0"/>
      <c:txPr>
        <a:bodyPr/>
        <a:lstStyle/>
        <a:p>
          <a:pPr>
            <a:defRPr sz="1000" b="0" i="0" u="none" strike="noStrike" cap="none">
              <a:solidFill>
                <a:srgbClr val="0F283C">
                  <a:alpha val="100000"/>
                </a:srgbClr>
              </a:solidFill>
              <a:latin typeface="Arial"/>
              <a:ea typeface="Arial"/>
              <a:cs typeface="Arial"/>
              <a:sym typeface="Arial"/>
            </a:defRPr>
          </a:pPr>
          <a:endParaRPr lang="da-D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839D8-5A9A-224D-A31C-BC6CFDAAA7D6}" type="datetime1">
              <a:rPr lang="da-DK" smtClean="0"/>
              <a:t>17-11-2025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B643-4868-9047-ADDB-781F6F6C43D1}" type="datetime1">
              <a:rPr lang="da-DK" smtClean="0"/>
              <a:t>17-11-2025</a:t>
            </a:fld>
            <a:endParaRPr lang="da-DK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79154-767E-4FA0-9228-6FDBEECC10CE}" type="slidenum">
              <a:rPr lang="en-IN" smtClean="0">
                <a:latin typeface="Arial" panose="020B0604020202020204" pitchFamily="34" charset="0"/>
              </a:rPr>
              <a:t>2</a:t>
            </a:fld>
            <a:endParaRPr lang="en-I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7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1DB52336-80BC-5C56-79E9-A447F24DE29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BF1B5DCE-25AD-91CB-07BB-CEBDAE9EF66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1261"/>
            <a:ext cx="6375600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Agenda titel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2375"/>
            <a:ext cx="6375600" cy="3292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FA207C2-BACC-4395-42BB-2C942A92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B576E585-C9BA-868D-BE53-F152D6F3C7AF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1261"/>
            <a:ext cx="6375600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Agenda titel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6375600" cy="3292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FA207C2-BACC-4395-42BB-2C942A92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C1074D-09F2-1DBB-7150-DD96EAB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1261"/>
            <a:ext cx="10170863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00C11E-60BD-71D1-BA64-DC14F6B20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3525588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378A85-DC60-C462-1E2B-C1ACCE3D21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491200"/>
            <a:ext cx="3524400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</p:spTree>
    <p:extLst>
      <p:ext uri="{BB962C8B-B14F-4D97-AF65-F5344CB8AC3E}">
        <p14:creationId xmlns:p14="http://schemas.microsoft.com/office/powerpoint/2010/main" val="5485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C1074D-09F2-1DBB-7150-DD96EAB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1261"/>
            <a:ext cx="10170863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44A6-2180-FA1D-6A0E-4C0ACEA57D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3525588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3FBD11-28A8-A39D-CD5A-2874533540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491200"/>
            <a:ext cx="3524400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</p:spTree>
    <p:extLst>
      <p:ext uri="{BB962C8B-B14F-4D97-AF65-F5344CB8AC3E}">
        <p14:creationId xmlns:p14="http://schemas.microsoft.com/office/powerpoint/2010/main" val="359516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C1074D-09F2-1DBB-7150-DD96EAB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1261"/>
            <a:ext cx="10170863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868D2-E7E7-50FA-8AD9-E7B4F194DF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3525588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0AF127-E1CD-B611-183C-E1C21A7B11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491200"/>
            <a:ext cx="3524400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</p:spTree>
    <p:extLst>
      <p:ext uri="{BB962C8B-B14F-4D97-AF65-F5344CB8AC3E}">
        <p14:creationId xmlns:p14="http://schemas.microsoft.com/office/powerpoint/2010/main" val="34812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C1074D-09F2-1DBB-7150-DD96EAB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1261"/>
            <a:ext cx="10170863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290E2-89E7-7FF5-38EB-DBBC5B2F8D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3525588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FBC891-8FFA-EAA1-2D1E-02DBA4483F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491200"/>
            <a:ext cx="3524400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</p:spTree>
    <p:extLst>
      <p:ext uri="{BB962C8B-B14F-4D97-AF65-F5344CB8AC3E}">
        <p14:creationId xmlns:p14="http://schemas.microsoft.com/office/powerpoint/2010/main" val="77356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0E28813D-7F85-4D53-95E2-9AAE22580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5C1074D-09F2-1DBB-7150-DD96EAB459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1261"/>
            <a:ext cx="10170863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5AC6-61C0-E1C5-F6B7-66AD2FA16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1200"/>
            <a:ext cx="3525588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10D656-3074-44B0-28C0-16B0A8BBF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8000" y="2491200"/>
            <a:ext cx="3524400" cy="3293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</p:spTree>
    <p:extLst>
      <p:ext uri="{BB962C8B-B14F-4D97-AF65-F5344CB8AC3E}">
        <p14:creationId xmlns:p14="http://schemas.microsoft.com/office/powerpoint/2010/main" val="126244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38D81D5A-575A-C777-3DC5-57B839001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>
                <a:latin typeface="+mj-lt"/>
              </a:defRPr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da-DK" noProof="0" dirty="0"/>
              <a:t>Enter &amp; TAB for næste tekst niveau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Text Placeholder note">
            <a:extLst>
              <a:ext uri="{FF2B5EF4-FFF2-40B4-BE49-F238E27FC236}">
                <a16:creationId xmlns:a16="http://schemas.microsoft.com/office/drawing/2014/main" id="{97FCD0FE-A111-4CE6-AE3F-F2623EAA5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421287"/>
            <a:ext cx="5418000" cy="229677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1 billede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1" cy="68683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4475163" cy="806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447516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6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4475163" cy="1295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16" name="Logo Placeholder 15">
            <a:extLst>
              <a:ext uri="{FF2B5EF4-FFF2-40B4-BE49-F238E27FC236}">
                <a16:creationId xmlns:a16="http://schemas.microsoft.com/office/drawing/2014/main" id="{84062891-7481-4E7B-28B7-E95DE72E0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4615" y="6319177"/>
            <a:ext cx="687577" cy="26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9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933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1 billede. Hvidt logo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1" cy="68683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4475163" cy="806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447516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6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4475163" cy="1295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16" name="Logo Placeholder 15">
            <a:extLst>
              <a:ext uri="{FF2B5EF4-FFF2-40B4-BE49-F238E27FC236}">
                <a16:creationId xmlns:a16="http://schemas.microsoft.com/office/drawing/2014/main" id="{84062891-7481-4E7B-28B7-E95DE72E01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4615" y="6319177"/>
            <a:ext cx="687577" cy="262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cap="none">
                <a:noFill/>
              </a:defRPr>
            </a:lvl9pPr>
          </a:lstStyle>
          <a:p>
            <a:pPr lvl="0"/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75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C0D8D456-D678-6CD6-BCA0-274251EB8A51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8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4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73231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71874" y="0"/>
            <a:ext cx="3420127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127" h="6868391">
                <a:moveTo>
                  <a:pt x="1188444" y="0"/>
                </a:moveTo>
                <a:lnTo>
                  <a:pt x="3420127" y="0"/>
                </a:lnTo>
                <a:lnTo>
                  <a:pt x="3420127" y="6858000"/>
                </a:lnTo>
                <a:lnTo>
                  <a:pt x="0" y="6868391"/>
                </a:lnTo>
                <a:lnTo>
                  <a:pt x="11884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4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4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73231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71874" y="0"/>
            <a:ext cx="3420127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127" h="6868391">
                <a:moveTo>
                  <a:pt x="1188444" y="0"/>
                </a:moveTo>
                <a:lnTo>
                  <a:pt x="3420127" y="0"/>
                </a:lnTo>
                <a:lnTo>
                  <a:pt x="3420127" y="6858000"/>
                </a:lnTo>
                <a:lnTo>
                  <a:pt x="0" y="6868391"/>
                </a:lnTo>
                <a:lnTo>
                  <a:pt x="11884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51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4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73231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71874" y="0"/>
            <a:ext cx="3420127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127" h="6868391">
                <a:moveTo>
                  <a:pt x="1188444" y="0"/>
                </a:moveTo>
                <a:lnTo>
                  <a:pt x="3420127" y="0"/>
                </a:lnTo>
                <a:lnTo>
                  <a:pt x="3420127" y="6858000"/>
                </a:lnTo>
                <a:lnTo>
                  <a:pt x="0" y="6868391"/>
                </a:lnTo>
                <a:lnTo>
                  <a:pt x="11884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4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4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73231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71874" y="0"/>
            <a:ext cx="3420127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127" h="6868391">
                <a:moveTo>
                  <a:pt x="1188444" y="0"/>
                </a:moveTo>
                <a:lnTo>
                  <a:pt x="3420127" y="0"/>
                </a:lnTo>
                <a:lnTo>
                  <a:pt x="3420127" y="6858000"/>
                </a:lnTo>
                <a:lnTo>
                  <a:pt x="0" y="6868391"/>
                </a:lnTo>
                <a:lnTo>
                  <a:pt x="11884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0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reaker med 1/4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1611313"/>
            <a:ext cx="73231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71874" y="0"/>
            <a:ext cx="3420127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127" h="6868391">
                <a:moveTo>
                  <a:pt x="1188444" y="0"/>
                </a:moveTo>
                <a:lnTo>
                  <a:pt x="3420127" y="0"/>
                </a:lnTo>
                <a:lnTo>
                  <a:pt x="3420127" y="6858000"/>
                </a:lnTo>
                <a:lnTo>
                  <a:pt x="0" y="6868391"/>
                </a:lnTo>
                <a:lnTo>
                  <a:pt x="11884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2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54242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40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5424238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2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2423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1" y="1611313"/>
            <a:ext cx="54242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40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5424238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3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2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2423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1" y="1611313"/>
            <a:ext cx="54242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40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5424238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9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2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2423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1" y="1611313"/>
            <a:ext cx="54242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40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5424238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1/2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2423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1" y="1611313"/>
            <a:ext cx="5424238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40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5424238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019FF28-FBB0-A169-A06E-B580F075438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9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3/4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352558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24514" y="0"/>
            <a:ext cx="8967487" cy="6880583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0 w 7742467"/>
              <a:gd name="connsiteY0" fmla="*/ 0 h 6868391"/>
              <a:gd name="connsiteX1" fmla="*/ 7742467 w 7742467"/>
              <a:gd name="connsiteY1" fmla="*/ 0 h 6868391"/>
              <a:gd name="connsiteX2" fmla="*/ 7742467 w 7742467"/>
              <a:gd name="connsiteY2" fmla="*/ 6858000 h 6868391"/>
              <a:gd name="connsiteX3" fmla="*/ 4322340 w 7742467"/>
              <a:gd name="connsiteY3" fmla="*/ 6868391 h 6868391"/>
              <a:gd name="connsiteX4" fmla="*/ 0 w 7742467"/>
              <a:gd name="connsiteY4" fmla="*/ 0 h 6868391"/>
              <a:gd name="connsiteX0" fmla="*/ 1225020 w 8967487"/>
              <a:gd name="connsiteY0" fmla="*/ 0 h 6880583"/>
              <a:gd name="connsiteX1" fmla="*/ 8967487 w 8967487"/>
              <a:gd name="connsiteY1" fmla="*/ 0 h 6880583"/>
              <a:gd name="connsiteX2" fmla="*/ 8967487 w 8967487"/>
              <a:gd name="connsiteY2" fmla="*/ 6858000 h 6880583"/>
              <a:gd name="connsiteX3" fmla="*/ 0 w 8967487"/>
              <a:gd name="connsiteY3" fmla="*/ 6880583 h 6880583"/>
              <a:gd name="connsiteX4" fmla="*/ 1225020 w 8967487"/>
              <a:gd name="connsiteY4" fmla="*/ 0 h 688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7487" h="6880583">
                <a:moveTo>
                  <a:pt x="1225020" y="0"/>
                </a:moveTo>
                <a:lnTo>
                  <a:pt x="8967487" y="0"/>
                </a:lnTo>
                <a:lnTo>
                  <a:pt x="8967487" y="6858000"/>
                </a:lnTo>
                <a:lnTo>
                  <a:pt x="0" y="6880583"/>
                </a:lnTo>
                <a:lnTo>
                  <a:pt x="12250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2568574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26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2568575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1200639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3/4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352558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24514" y="0"/>
            <a:ext cx="8967487" cy="6880583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0 w 7742467"/>
              <a:gd name="connsiteY0" fmla="*/ 0 h 6868391"/>
              <a:gd name="connsiteX1" fmla="*/ 7742467 w 7742467"/>
              <a:gd name="connsiteY1" fmla="*/ 0 h 6868391"/>
              <a:gd name="connsiteX2" fmla="*/ 7742467 w 7742467"/>
              <a:gd name="connsiteY2" fmla="*/ 6858000 h 6868391"/>
              <a:gd name="connsiteX3" fmla="*/ 4322340 w 7742467"/>
              <a:gd name="connsiteY3" fmla="*/ 6868391 h 6868391"/>
              <a:gd name="connsiteX4" fmla="*/ 0 w 7742467"/>
              <a:gd name="connsiteY4" fmla="*/ 0 h 6868391"/>
              <a:gd name="connsiteX0" fmla="*/ 1225020 w 8967487"/>
              <a:gd name="connsiteY0" fmla="*/ 0 h 6880583"/>
              <a:gd name="connsiteX1" fmla="*/ 8967487 w 8967487"/>
              <a:gd name="connsiteY1" fmla="*/ 0 h 6880583"/>
              <a:gd name="connsiteX2" fmla="*/ 8967487 w 8967487"/>
              <a:gd name="connsiteY2" fmla="*/ 6858000 h 6880583"/>
              <a:gd name="connsiteX3" fmla="*/ 0 w 8967487"/>
              <a:gd name="connsiteY3" fmla="*/ 6880583 h 6880583"/>
              <a:gd name="connsiteX4" fmla="*/ 1225020 w 8967487"/>
              <a:gd name="connsiteY4" fmla="*/ 0 h 688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7487" h="6880583">
                <a:moveTo>
                  <a:pt x="1225020" y="0"/>
                </a:moveTo>
                <a:lnTo>
                  <a:pt x="8967487" y="0"/>
                </a:lnTo>
                <a:lnTo>
                  <a:pt x="8967487" y="6858000"/>
                </a:lnTo>
                <a:lnTo>
                  <a:pt x="0" y="6880583"/>
                </a:lnTo>
                <a:lnTo>
                  <a:pt x="12250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2568574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26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2568575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1342004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3/4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352558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24514" y="0"/>
            <a:ext cx="8967487" cy="6880583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0 w 7742467"/>
              <a:gd name="connsiteY0" fmla="*/ 0 h 6868391"/>
              <a:gd name="connsiteX1" fmla="*/ 7742467 w 7742467"/>
              <a:gd name="connsiteY1" fmla="*/ 0 h 6868391"/>
              <a:gd name="connsiteX2" fmla="*/ 7742467 w 7742467"/>
              <a:gd name="connsiteY2" fmla="*/ 6858000 h 6868391"/>
              <a:gd name="connsiteX3" fmla="*/ 4322340 w 7742467"/>
              <a:gd name="connsiteY3" fmla="*/ 6868391 h 6868391"/>
              <a:gd name="connsiteX4" fmla="*/ 0 w 7742467"/>
              <a:gd name="connsiteY4" fmla="*/ 0 h 6868391"/>
              <a:gd name="connsiteX0" fmla="*/ 1225020 w 8967487"/>
              <a:gd name="connsiteY0" fmla="*/ 0 h 6880583"/>
              <a:gd name="connsiteX1" fmla="*/ 8967487 w 8967487"/>
              <a:gd name="connsiteY1" fmla="*/ 0 h 6880583"/>
              <a:gd name="connsiteX2" fmla="*/ 8967487 w 8967487"/>
              <a:gd name="connsiteY2" fmla="*/ 6858000 h 6880583"/>
              <a:gd name="connsiteX3" fmla="*/ 0 w 8967487"/>
              <a:gd name="connsiteY3" fmla="*/ 6880583 h 6880583"/>
              <a:gd name="connsiteX4" fmla="*/ 1225020 w 8967487"/>
              <a:gd name="connsiteY4" fmla="*/ 0 h 688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7487" h="6880583">
                <a:moveTo>
                  <a:pt x="1225020" y="0"/>
                </a:moveTo>
                <a:lnTo>
                  <a:pt x="8967487" y="0"/>
                </a:lnTo>
                <a:lnTo>
                  <a:pt x="8967487" y="6858000"/>
                </a:lnTo>
                <a:lnTo>
                  <a:pt x="0" y="6880583"/>
                </a:lnTo>
                <a:lnTo>
                  <a:pt x="12250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2568574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26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2568575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237920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3/4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352558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24514" y="0"/>
            <a:ext cx="8967487" cy="6880583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0 w 7742467"/>
              <a:gd name="connsiteY0" fmla="*/ 0 h 6868391"/>
              <a:gd name="connsiteX1" fmla="*/ 7742467 w 7742467"/>
              <a:gd name="connsiteY1" fmla="*/ 0 h 6868391"/>
              <a:gd name="connsiteX2" fmla="*/ 7742467 w 7742467"/>
              <a:gd name="connsiteY2" fmla="*/ 6858000 h 6868391"/>
              <a:gd name="connsiteX3" fmla="*/ 4322340 w 7742467"/>
              <a:gd name="connsiteY3" fmla="*/ 6868391 h 6868391"/>
              <a:gd name="connsiteX4" fmla="*/ 0 w 7742467"/>
              <a:gd name="connsiteY4" fmla="*/ 0 h 6868391"/>
              <a:gd name="connsiteX0" fmla="*/ 1225020 w 8967487"/>
              <a:gd name="connsiteY0" fmla="*/ 0 h 6880583"/>
              <a:gd name="connsiteX1" fmla="*/ 8967487 w 8967487"/>
              <a:gd name="connsiteY1" fmla="*/ 0 h 6880583"/>
              <a:gd name="connsiteX2" fmla="*/ 8967487 w 8967487"/>
              <a:gd name="connsiteY2" fmla="*/ 6858000 h 6880583"/>
              <a:gd name="connsiteX3" fmla="*/ 0 w 8967487"/>
              <a:gd name="connsiteY3" fmla="*/ 6880583 h 6880583"/>
              <a:gd name="connsiteX4" fmla="*/ 1225020 w 8967487"/>
              <a:gd name="connsiteY4" fmla="*/ 0 h 688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7487" h="6880583">
                <a:moveTo>
                  <a:pt x="1225020" y="0"/>
                </a:moveTo>
                <a:lnTo>
                  <a:pt x="8967487" y="0"/>
                </a:lnTo>
                <a:lnTo>
                  <a:pt x="8967487" y="6858000"/>
                </a:lnTo>
                <a:lnTo>
                  <a:pt x="0" y="6880583"/>
                </a:lnTo>
                <a:lnTo>
                  <a:pt x="12250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2568574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26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2568575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3300052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3/4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3525588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24514" y="0"/>
            <a:ext cx="8967487" cy="6880583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0 w 7742467"/>
              <a:gd name="connsiteY0" fmla="*/ 0 h 6868391"/>
              <a:gd name="connsiteX1" fmla="*/ 7742467 w 7742467"/>
              <a:gd name="connsiteY1" fmla="*/ 0 h 6868391"/>
              <a:gd name="connsiteX2" fmla="*/ 7742467 w 7742467"/>
              <a:gd name="connsiteY2" fmla="*/ 6858000 h 6868391"/>
              <a:gd name="connsiteX3" fmla="*/ 4322340 w 7742467"/>
              <a:gd name="connsiteY3" fmla="*/ 6868391 h 6868391"/>
              <a:gd name="connsiteX4" fmla="*/ 0 w 7742467"/>
              <a:gd name="connsiteY4" fmla="*/ 0 h 6868391"/>
              <a:gd name="connsiteX0" fmla="*/ 1225020 w 8967487"/>
              <a:gd name="connsiteY0" fmla="*/ 0 h 6880583"/>
              <a:gd name="connsiteX1" fmla="*/ 8967487 w 8967487"/>
              <a:gd name="connsiteY1" fmla="*/ 0 h 6880583"/>
              <a:gd name="connsiteX2" fmla="*/ 8967487 w 8967487"/>
              <a:gd name="connsiteY2" fmla="*/ 6858000 h 6880583"/>
              <a:gd name="connsiteX3" fmla="*/ 0 w 8967487"/>
              <a:gd name="connsiteY3" fmla="*/ 6880583 h 6880583"/>
              <a:gd name="connsiteX4" fmla="*/ 1225020 w 8967487"/>
              <a:gd name="connsiteY4" fmla="*/ 0 h 688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7487" h="6880583">
                <a:moveTo>
                  <a:pt x="1225020" y="0"/>
                </a:moveTo>
                <a:lnTo>
                  <a:pt x="8967487" y="0"/>
                </a:lnTo>
                <a:lnTo>
                  <a:pt x="8967487" y="6858000"/>
                </a:lnTo>
                <a:lnTo>
                  <a:pt x="0" y="6880583"/>
                </a:lnTo>
                <a:lnTo>
                  <a:pt x="12250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2568574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26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2568575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3941450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62507" y="-1"/>
            <a:ext cx="10537430" cy="6858001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49" y="1611313"/>
            <a:ext cx="827221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1519781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54570" y="-1"/>
            <a:ext cx="10537430" cy="6858001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8272212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463426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54570" y="0"/>
            <a:ext cx="10537430" cy="6858001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49" y="1611313"/>
            <a:ext cx="827246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3813538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62507" y="-1"/>
            <a:ext cx="10537430" cy="6858001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611313"/>
            <a:ext cx="8272212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2476793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54570" y="0"/>
            <a:ext cx="10537430" cy="6858001"/>
          </a:xfrm>
          <a:prstGeom prst="rect">
            <a:avLst/>
          </a:prstGeom>
        </p:spPr>
      </p:pic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49" y="1611313"/>
            <a:ext cx="827221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34745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864B3039-C9A7-9A29-E07C-E936F7C3A91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A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70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grafik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4758FC-3121-364F-B857-3F774341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62507" y="-1"/>
            <a:ext cx="10537430" cy="6858001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3288482-D2DA-CB47-3C98-967F8F8F4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8272213" cy="8064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9B8EA-BB99-8161-F12E-06C12DEF52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49" y="1611313"/>
            <a:ext cx="8272463" cy="2878137"/>
          </a:xfrm>
        </p:spPr>
        <p:txBody>
          <a:bodyPr/>
          <a:lstStyle>
            <a:lvl1pPr marL="0" indent="0">
              <a:lnSpc>
                <a:spcPct val="82000"/>
              </a:lnSpc>
              <a:buNone/>
              <a:defRPr sz="5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En overskrift i én eller to linjer – maks. 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489450"/>
            <a:ext cx="8272463" cy="1295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En undertitel som uddyber indholdet</a:t>
            </a:r>
          </a:p>
        </p:txBody>
      </p:sp>
    </p:spTree>
    <p:extLst>
      <p:ext uri="{BB962C8B-B14F-4D97-AF65-F5344CB8AC3E}">
        <p14:creationId xmlns:p14="http://schemas.microsoft.com/office/powerpoint/2010/main" val="3238028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12367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560363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102965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898663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246641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1/2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E5BB27D1-8E7E-4F04-9C40-C7FE51132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AD6C70-5F51-4B56-B9D6-2161E2F13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5424238" cy="806400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8ED8F-11B9-9A8C-81C1-AC5BEE9F93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2492375"/>
            <a:ext cx="5424238" cy="3292475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da-DK" dirty="0"/>
              <a:t>Her kan du indsætte brødtekst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7CE4741-260E-401E-A62C-F66F344E10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79906" y="0"/>
            <a:ext cx="6212095" cy="6868391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  <a:gd name="connsiteX0" fmla="*/ 118117 w 3482410"/>
              <a:gd name="connsiteY0" fmla="*/ 0 h 6868391"/>
              <a:gd name="connsiteX1" fmla="*/ 3482410 w 3482410"/>
              <a:gd name="connsiteY1" fmla="*/ 0 h 6868391"/>
              <a:gd name="connsiteX2" fmla="*/ 3482410 w 3482410"/>
              <a:gd name="connsiteY2" fmla="*/ 6858000 h 6868391"/>
              <a:gd name="connsiteX3" fmla="*/ 93456 w 3482410"/>
              <a:gd name="connsiteY3" fmla="*/ 6868391 h 6868391"/>
              <a:gd name="connsiteX4" fmla="*/ 118117 w 3482410"/>
              <a:gd name="connsiteY4" fmla="*/ 0 h 6868391"/>
              <a:gd name="connsiteX0" fmla="*/ 181110 w 3545403"/>
              <a:gd name="connsiteY0" fmla="*/ 0 h 6868391"/>
              <a:gd name="connsiteX1" fmla="*/ 3545403 w 3545403"/>
              <a:gd name="connsiteY1" fmla="*/ 0 h 6868391"/>
              <a:gd name="connsiteX2" fmla="*/ 3545403 w 3545403"/>
              <a:gd name="connsiteY2" fmla="*/ 6858000 h 6868391"/>
              <a:gd name="connsiteX3" fmla="*/ 156449 w 3545403"/>
              <a:gd name="connsiteY3" fmla="*/ 6868391 h 6868391"/>
              <a:gd name="connsiteX4" fmla="*/ 181110 w 3545403"/>
              <a:gd name="connsiteY4" fmla="*/ 0 h 6868391"/>
              <a:gd name="connsiteX0" fmla="*/ 2466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24661 w 3388954"/>
              <a:gd name="connsiteY4" fmla="*/ 0 h 6868391"/>
              <a:gd name="connsiteX0" fmla="*/ 949452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949452 w 3388954"/>
              <a:gd name="connsiteY4" fmla="*/ 0 h 6878782"/>
              <a:gd name="connsiteX0" fmla="*/ 1333916 w 3388954"/>
              <a:gd name="connsiteY0" fmla="*/ 0 h 6878782"/>
              <a:gd name="connsiteX1" fmla="*/ 3388954 w 3388954"/>
              <a:gd name="connsiteY1" fmla="*/ 10391 h 6878782"/>
              <a:gd name="connsiteX2" fmla="*/ 3388954 w 3388954"/>
              <a:gd name="connsiteY2" fmla="*/ 6868391 h 6878782"/>
              <a:gd name="connsiteX3" fmla="*/ 0 w 3388954"/>
              <a:gd name="connsiteY3" fmla="*/ 6878782 h 6878782"/>
              <a:gd name="connsiteX4" fmla="*/ 1333916 w 3388954"/>
              <a:gd name="connsiteY4" fmla="*/ 0 h 6878782"/>
              <a:gd name="connsiteX0" fmla="*/ 1157271 w 3388954"/>
              <a:gd name="connsiteY0" fmla="*/ 0 h 6868391"/>
              <a:gd name="connsiteX1" fmla="*/ 3388954 w 3388954"/>
              <a:gd name="connsiteY1" fmla="*/ 0 h 6868391"/>
              <a:gd name="connsiteX2" fmla="*/ 3388954 w 3388954"/>
              <a:gd name="connsiteY2" fmla="*/ 6858000 h 6868391"/>
              <a:gd name="connsiteX3" fmla="*/ 0 w 3388954"/>
              <a:gd name="connsiteY3" fmla="*/ 6868391 h 6868391"/>
              <a:gd name="connsiteX4" fmla="*/ 1157271 w 3388954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1188444 w 3420127"/>
              <a:gd name="connsiteY0" fmla="*/ 0 h 6868391"/>
              <a:gd name="connsiteX1" fmla="*/ 3420127 w 3420127"/>
              <a:gd name="connsiteY1" fmla="*/ 0 h 6868391"/>
              <a:gd name="connsiteX2" fmla="*/ 3420127 w 3420127"/>
              <a:gd name="connsiteY2" fmla="*/ 6858000 h 6868391"/>
              <a:gd name="connsiteX3" fmla="*/ 0 w 3420127"/>
              <a:gd name="connsiteY3" fmla="*/ 6868391 h 6868391"/>
              <a:gd name="connsiteX4" fmla="*/ 1188444 w 3420127"/>
              <a:gd name="connsiteY4" fmla="*/ 0 h 6868391"/>
              <a:gd name="connsiteX0" fmla="*/ 39804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39804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  <a:gd name="connsiteX0" fmla="*/ 1237212 w 6212095"/>
              <a:gd name="connsiteY0" fmla="*/ 0 h 6868391"/>
              <a:gd name="connsiteX1" fmla="*/ 6212095 w 6212095"/>
              <a:gd name="connsiteY1" fmla="*/ 0 h 6868391"/>
              <a:gd name="connsiteX2" fmla="*/ 6212095 w 6212095"/>
              <a:gd name="connsiteY2" fmla="*/ 6858000 h 6868391"/>
              <a:gd name="connsiteX3" fmla="*/ 0 w 6212095"/>
              <a:gd name="connsiteY3" fmla="*/ 6868391 h 6868391"/>
              <a:gd name="connsiteX4" fmla="*/ 1237212 w 6212095"/>
              <a:gd name="connsiteY4" fmla="*/ 0 h 68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2095" h="6868391">
                <a:moveTo>
                  <a:pt x="1237212" y="0"/>
                </a:moveTo>
                <a:lnTo>
                  <a:pt x="6212095" y="0"/>
                </a:lnTo>
                <a:lnTo>
                  <a:pt x="6212095" y="6858000"/>
                </a:lnTo>
                <a:lnTo>
                  <a:pt x="0" y="6868391"/>
                </a:lnTo>
                <a:lnTo>
                  <a:pt x="123721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366544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4E9264F6-B656-C517-CD08-0AD111250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 lang="da-DK" noProof="0" dirty="0">
                <a:latin typeface="+mn-lt"/>
              </a:defRPr>
            </a:lvl1pPr>
            <a:lvl2pPr>
              <a:defRPr lang="da-DK" noProof="0" dirty="0">
                <a:latin typeface="+mn-lt"/>
              </a:defRPr>
            </a:lvl2pPr>
            <a:lvl3pPr>
              <a:defRPr lang="da-DK" noProof="0" dirty="0">
                <a:latin typeface="+mn-lt"/>
              </a:defRPr>
            </a:lvl3pPr>
            <a:lvl4pPr>
              <a:defRPr lang="da-DK" noProof="0" dirty="0">
                <a:latin typeface="+mn-lt"/>
              </a:defRPr>
            </a:lvl4pPr>
            <a:lvl5pPr>
              <a:defRPr lang="da-DK" noProof="0" dirty="0">
                <a:latin typeface="+mn-lt"/>
              </a:defRPr>
            </a:lvl5pPr>
            <a:lvl6pPr>
              <a:defRPr lang="da-DK" noProof="0" dirty="0">
                <a:latin typeface="+mn-lt"/>
              </a:defRPr>
            </a:lvl6pPr>
            <a:lvl7pPr>
              <a:defRPr lang="da-DK" noProof="0" dirty="0">
                <a:latin typeface="+mn-lt"/>
              </a:defRPr>
            </a:lvl7pPr>
            <a:lvl8pPr>
              <a:defRPr lang="da-DK" noProof="0" dirty="0">
                <a:latin typeface="+mn-lt"/>
              </a:defRPr>
            </a:lvl8pPr>
            <a:lvl9pPr>
              <a:defRPr lang="da-DK" noProof="0" dirty="0"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7AA0F1C-47F0-5CF2-E4A7-5B48F89EC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 Enter &amp; TAB for næste tekst niveau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Enter &amp; TAB for næste tekst niveau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4259405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7AA0F1C-47F0-5CF2-E4A7-5B48F89EC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 Enter &amp; TAB for næste tekst niveau 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Enter &amp; TAB for næste tekst niveau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251172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048E8A9-C7CD-E240-144F-AF773E2592F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6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3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7AA0F1C-47F0-5CF2-E4A7-5B48F89EC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Enter &amp; TAB for næste tekst niveau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590383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7AA0F1C-47F0-5CF2-E4A7-5B48F89EC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Enter &amp; TAB for næste tekst niveau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3075586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7AA0F1C-47F0-5CF2-E4A7-5B48F89EC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1612800"/>
            <a:ext cx="5425200" cy="41724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   Enter &amp; TAB for næste tekst niveau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517739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 F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0654258-192D-161B-5AFB-9C7239E03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03" r="8415" b="2725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223C24A5-BCC8-BFF1-A54D-A4F90E9349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806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2492374"/>
            <a:ext cx="5425200" cy="32928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Enter &amp; TAB for næste tekst niveau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8000" y="2492374"/>
            <a:ext cx="5425200" cy="32928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</a:lstStyle>
          <a:p>
            <a:pPr lvl="0"/>
            <a:r>
              <a:rPr lang="da-DK" noProof="0" dirty="0"/>
              <a:t>Klik for at tilføje tekst                                                                            Enter &amp; TAB for næste tekst niveau                                                   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</p:spTree>
    <p:extLst>
      <p:ext uri="{BB962C8B-B14F-4D97-AF65-F5344CB8AC3E}">
        <p14:creationId xmlns:p14="http://schemas.microsoft.com/office/powerpoint/2010/main" val="1099858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underoverskrift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0654258-192D-161B-5AFB-9C7239E03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03" r="8415" b="27254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50754-C2CE-4CB8-A5E2-AD2A724C0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3200" cy="4367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63F186C-8CD9-FDAE-0856-A686025B0549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539750" y="1107268"/>
            <a:ext cx="11120438" cy="504046"/>
          </a:xfrm>
        </p:spPr>
        <p:txBody>
          <a:bodyPr/>
          <a:lstStyle>
            <a:lvl1pPr marL="0" indent="0" algn="l">
              <a:lnSpc>
                <a:spcPct val="8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200" b="0">
                <a:latin typeface="+mj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999" y="2492374"/>
            <a:ext cx="7322889" cy="329282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270000" indent="0">
              <a:buNone/>
              <a:defRPr>
                <a:latin typeface="+mn-lt"/>
              </a:defRPr>
            </a:lvl2pPr>
            <a:lvl3pPr marL="540000" indent="0"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  <a:lvl6pPr marL="0" indent="0">
              <a:buNone/>
              <a:defRPr>
                <a:latin typeface="+mn-lt"/>
              </a:defRPr>
            </a:lvl6pPr>
            <a:lvl7pPr>
              <a:buNone/>
              <a:defRPr>
                <a:latin typeface="+mn-lt"/>
              </a:defRPr>
            </a:lvl7pPr>
            <a:lvl8pPr>
              <a:buNone/>
              <a:defRPr>
                <a:latin typeface="+mn-lt"/>
              </a:defRPr>
            </a:lvl8pPr>
            <a:lvl9pPr>
              <a:buNone/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</a:t>
            </a:r>
            <a:br>
              <a:rPr lang="da-DK" noProof="0" dirty="0"/>
            </a:br>
            <a:r>
              <a:rPr lang="da-DK" noProof="0" dirty="0"/>
              <a:t>Enter &amp; TAB for næste tekst niveau                                                                                             </a:t>
            </a:r>
            <a:br>
              <a:rPr lang="da-DK" noProof="0" dirty="0"/>
            </a:br>
            <a:r>
              <a:rPr lang="da-DK" noProof="0" dirty="0"/>
              <a:t>SHIFT+TAB for at gå tilbage i niveauer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</p:txBody>
      </p:sp>
      <p:sp>
        <p:nvSpPr>
          <p:cNvPr id="11" name="Text Placeholder note">
            <a:extLst>
              <a:ext uri="{FF2B5EF4-FFF2-40B4-BE49-F238E27FC236}">
                <a16:creationId xmlns:a16="http://schemas.microsoft.com/office/drawing/2014/main" id="{29FB449B-F380-4111-B8CB-6CC5D06E13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6359A2E5-1103-7113-11D5-1EC463C50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5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Text Placeholder note">
            <a:extLst>
              <a:ext uri="{FF2B5EF4-FFF2-40B4-BE49-F238E27FC236}">
                <a16:creationId xmlns:a16="http://schemas.microsoft.com/office/drawing/2014/main" id="{13772956-86FA-4CB4-8817-C37DD0D28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7187871-0465-1956-BC1A-A2DED3949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note">
            <a:extLst>
              <a:ext uri="{FF2B5EF4-FFF2-40B4-BE49-F238E27FC236}">
                <a16:creationId xmlns:a16="http://schemas.microsoft.com/office/drawing/2014/main" id="{26100228-7156-4455-83F5-88BC091711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2400" y="6332538"/>
            <a:ext cx="5418000" cy="273462"/>
          </a:xfrm>
        </p:spPr>
        <p:txBody>
          <a:bodyPr anchor="b" anchorCtr="0"/>
          <a:lstStyle>
            <a:lvl1pPr marL="0" indent="0" algn="r">
              <a:spcAft>
                <a:spcPts val="300"/>
              </a:spcAft>
              <a:buFont typeface="Arial" panose="020B0604020202020204" pitchFamily="34" charset="0"/>
              <a:buNone/>
              <a:defRPr sz="900" i="1">
                <a:latin typeface="+mn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 dirty="0"/>
              <a:t>Klik for at tilføje note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C3D10F21-E514-604D-FD2D-37A782D6E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CAA97AE-08C0-2F2E-4D67-B038D2633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143" r="20845" b="37714"/>
          <a:stretch/>
        </p:blipFill>
        <p:spPr>
          <a:xfrm>
            <a:off x="1662507" y="-1"/>
            <a:ext cx="10537430" cy="6858001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F6FBC92A-AFF0-4A16-8B49-33F5BF1B82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4CCEF-B975-F126-B803-B589A8223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614" y="540000"/>
            <a:ext cx="3520973" cy="806400"/>
          </a:xfrm>
        </p:spPr>
        <p:txBody>
          <a:bodyPr/>
          <a:lstStyle>
            <a:lvl1pPr>
              <a:lnSpc>
                <a:spcPct val="120000"/>
              </a:lnSpc>
              <a:defRPr sz="2000"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106" y="2492375"/>
            <a:ext cx="9221788" cy="2645947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sz="3200" b="0" i="0">
                <a:latin typeface="+mj-lt"/>
              </a:defRPr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  <a:lvl3pPr marL="0" indent="0">
              <a:buFont typeface="Arial" panose="020B0604020202020204" pitchFamily="34" charset="0"/>
              <a:buChar char="​"/>
              <a:defRPr sz="4400"/>
            </a:lvl3pPr>
            <a:lvl4pPr>
              <a:defRPr sz="1400" b="0"/>
            </a:lvl4pPr>
            <a:lvl5pPr>
              <a:defRPr sz="4400"/>
            </a:lvl5pPr>
            <a:lvl6pPr marL="0" indent="0">
              <a:buFont typeface="Arial" panose="020B0604020202020204" pitchFamily="34" charset="0"/>
              <a:buChar char="​"/>
              <a:defRPr sz="1400"/>
            </a:lvl6pPr>
          </a:lstStyle>
          <a:p>
            <a:pPr algn="ctr"/>
            <a:r>
              <a:rPr lang="da-DK" i="1" dirty="0">
                <a:solidFill>
                  <a:srgbClr val="26355D"/>
                </a:solidFill>
                <a:effectLst/>
                <a:latin typeface="Quincy CF" pitchFamily="2" charset="77"/>
              </a:rPr>
              <a:t>Indsæt citat-tekst her</a:t>
            </a:r>
            <a:endParaRPr lang="da-DK" dirty="0">
              <a:solidFill>
                <a:srgbClr val="26355D"/>
              </a:solidFill>
              <a:effectLst/>
              <a:latin typeface="Quincy CF" pitchFamily="2" charset="77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ACA8F95-58C1-4D94-92A2-41A95820C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6812" y="5304605"/>
            <a:ext cx="7320387" cy="475200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latin typeface="+mn-lt"/>
              </a:defRPr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  <a:lvl3pPr marL="0" indent="0">
              <a:buFont typeface="Arial" panose="020B0604020202020204" pitchFamily="34" charset="0"/>
              <a:buChar char="​"/>
              <a:defRPr sz="4400"/>
            </a:lvl3pPr>
            <a:lvl4pPr>
              <a:defRPr sz="1400" b="0"/>
            </a:lvl4pPr>
            <a:lvl5pPr>
              <a:defRPr sz="4400"/>
            </a:lvl5pPr>
            <a:lvl6pPr marL="0" indent="0">
              <a:buFont typeface="Arial" panose="020B0604020202020204" pitchFamily="34" charset="0"/>
              <a:buChar char="​"/>
              <a:defRPr sz="1400"/>
            </a:lvl6pPr>
          </a:lstStyle>
          <a:p>
            <a:pPr lvl="0"/>
            <a:r>
              <a:rPr lang="da-DK" dirty="0"/>
              <a:t>Indsæt afsender 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FC1F1-191C-C772-E12F-464697E6BC89}"/>
              </a:ext>
            </a:extLst>
          </p:cNvPr>
          <p:cNvSpPr txBox="1">
            <a:spLocks/>
          </p:cNvSpPr>
          <p:nvPr userDrawn="1"/>
        </p:nvSpPr>
        <p:spPr>
          <a:xfrm>
            <a:off x="5281613" y="994619"/>
            <a:ext cx="1628775" cy="1211886"/>
          </a:xfrm>
          <a:custGeom>
            <a:avLst/>
            <a:gdLst/>
            <a:ahLst/>
            <a:cxnLst/>
            <a:rect l="l" t="t" r="r" b="b"/>
            <a:pathLst>
              <a:path w="1225753" h="912019">
                <a:moveTo>
                  <a:pt x="1021461" y="0"/>
                </a:moveTo>
                <a:lnTo>
                  <a:pt x="1094423" y="80258"/>
                </a:lnTo>
                <a:cubicBezTo>
                  <a:pt x="1040918" y="126467"/>
                  <a:pt x="998965" y="173892"/>
                  <a:pt x="968564" y="222533"/>
                </a:cubicBezTo>
                <a:cubicBezTo>
                  <a:pt x="938164" y="271174"/>
                  <a:pt x="922963" y="313735"/>
                  <a:pt x="922963" y="350215"/>
                </a:cubicBezTo>
                <a:cubicBezTo>
                  <a:pt x="922963" y="389128"/>
                  <a:pt x="943636" y="408585"/>
                  <a:pt x="984981" y="408585"/>
                </a:cubicBezTo>
                <a:cubicBezTo>
                  <a:pt x="1055510" y="408585"/>
                  <a:pt x="1113271" y="431689"/>
                  <a:pt x="1158264" y="477898"/>
                </a:cubicBezTo>
                <a:cubicBezTo>
                  <a:pt x="1203257" y="524107"/>
                  <a:pt x="1225753" y="582476"/>
                  <a:pt x="1225753" y="653006"/>
                </a:cubicBezTo>
                <a:cubicBezTo>
                  <a:pt x="1225753" y="728399"/>
                  <a:pt x="1200825" y="790416"/>
                  <a:pt x="1150968" y="839058"/>
                </a:cubicBezTo>
                <a:cubicBezTo>
                  <a:pt x="1101111" y="887699"/>
                  <a:pt x="1037270" y="912019"/>
                  <a:pt x="959444" y="912019"/>
                </a:cubicBezTo>
                <a:cubicBezTo>
                  <a:pt x="869458" y="912019"/>
                  <a:pt x="800753" y="881010"/>
                  <a:pt x="753328" y="818993"/>
                </a:cubicBezTo>
                <a:cubicBezTo>
                  <a:pt x="705903" y="756976"/>
                  <a:pt x="682190" y="676110"/>
                  <a:pt x="682190" y="576396"/>
                </a:cubicBezTo>
                <a:cubicBezTo>
                  <a:pt x="682190" y="457226"/>
                  <a:pt x="714415" y="347783"/>
                  <a:pt x="778864" y="248069"/>
                </a:cubicBezTo>
                <a:cubicBezTo>
                  <a:pt x="843314" y="148355"/>
                  <a:pt x="924179" y="65666"/>
                  <a:pt x="1021461" y="0"/>
                </a:cubicBezTo>
                <a:close/>
                <a:moveTo>
                  <a:pt x="339271" y="0"/>
                </a:moveTo>
                <a:lnTo>
                  <a:pt x="412233" y="80258"/>
                </a:lnTo>
                <a:cubicBezTo>
                  <a:pt x="358728" y="126467"/>
                  <a:pt x="316775" y="173892"/>
                  <a:pt x="286374" y="222533"/>
                </a:cubicBezTo>
                <a:cubicBezTo>
                  <a:pt x="255974" y="271174"/>
                  <a:pt x="240773" y="313735"/>
                  <a:pt x="240773" y="350215"/>
                </a:cubicBezTo>
                <a:cubicBezTo>
                  <a:pt x="240773" y="389128"/>
                  <a:pt x="261446" y="408585"/>
                  <a:pt x="302791" y="408585"/>
                </a:cubicBezTo>
                <a:cubicBezTo>
                  <a:pt x="373320" y="408585"/>
                  <a:pt x="431081" y="431689"/>
                  <a:pt x="476074" y="477898"/>
                </a:cubicBezTo>
                <a:cubicBezTo>
                  <a:pt x="521067" y="524107"/>
                  <a:pt x="543564" y="582476"/>
                  <a:pt x="543564" y="653006"/>
                </a:cubicBezTo>
                <a:cubicBezTo>
                  <a:pt x="543564" y="728399"/>
                  <a:pt x="518635" y="790416"/>
                  <a:pt x="468778" y="839058"/>
                </a:cubicBezTo>
                <a:cubicBezTo>
                  <a:pt x="418921" y="887699"/>
                  <a:pt x="355080" y="912019"/>
                  <a:pt x="277254" y="912019"/>
                </a:cubicBezTo>
                <a:cubicBezTo>
                  <a:pt x="187268" y="912019"/>
                  <a:pt x="118563" y="881010"/>
                  <a:pt x="71138" y="818993"/>
                </a:cubicBezTo>
                <a:cubicBezTo>
                  <a:pt x="23713" y="756976"/>
                  <a:pt x="0" y="676110"/>
                  <a:pt x="0" y="576396"/>
                </a:cubicBezTo>
                <a:cubicBezTo>
                  <a:pt x="0" y="457226"/>
                  <a:pt x="32225" y="347783"/>
                  <a:pt x="96674" y="248069"/>
                </a:cubicBezTo>
                <a:cubicBezTo>
                  <a:pt x="161124" y="148355"/>
                  <a:pt x="241989" y="65666"/>
                  <a:pt x="3392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0000" dirty="0"/>
          </a:p>
        </p:txBody>
      </p:sp>
    </p:spTree>
    <p:extLst>
      <p:ext uri="{BB962C8B-B14F-4D97-AF65-F5344CB8AC3E}">
        <p14:creationId xmlns:p14="http://schemas.microsoft.com/office/powerpoint/2010/main" val="2666282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66873"/>
            <a:ext cx="4472513" cy="803297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158547"/>
            <a:ext cx="4475162" cy="82561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682687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66872"/>
            <a:ext cx="4472513" cy="803297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158547"/>
            <a:ext cx="4475162" cy="803297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6362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C1BE61FB-F9CB-FBC7-9CED-D427E61C980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387430-CFED-4C75-B4EF-9DF317FC6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6624" y="0"/>
            <a:ext cx="9755376" cy="3400110"/>
          </a:xfrm>
          <a:custGeom>
            <a:avLst/>
            <a:gdLst>
              <a:gd name="connsiteX0" fmla="*/ 588850 w 9755376"/>
              <a:gd name="connsiteY0" fmla="*/ 0 h 3400110"/>
              <a:gd name="connsiteX1" fmla="*/ 9755376 w 9755376"/>
              <a:gd name="connsiteY1" fmla="*/ 0 h 3400110"/>
              <a:gd name="connsiteX2" fmla="*/ 9755376 w 9755376"/>
              <a:gd name="connsiteY2" fmla="*/ 1748990 h 3400110"/>
              <a:gd name="connsiteX3" fmla="*/ 9751774 w 9755376"/>
              <a:gd name="connsiteY3" fmla="*/ 1753079 h 3400110"/>
              <a:gd name="connsiteX4" fmla="*/ 7907767 w 9755376"/>
              <a:gd name="connsiteY4" fmla="*/ 2937409 h 3400110"/>
              <a:gd name="connsiteX5" fmla="*/ 5153064 w 9755376"/>
              <a:gd name="connsiteY5" fmla="*/ 3400080 h 3400110"/>
              <a:gd name="connsiteX6" fmla="*/ 0 w 9755376"/>
              <a:gd name="connsiteY6" fmla="*/ 3400080 h 3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55376" h="3400110">
                <a:moveTo>
                  <a:pt x="588850" y="0"/>
                </a:moveTo>
                <a:lnTo>
                  <a:pt x="9755376" y="0"/>
                </a:lnTo>
                <a:lnTo>
                  <a:pt x="9755376" y="1748990"/>
                </a:lnTo>
                <a:lnTo>
                  <a:pt x="9751774" y="1753079"/>
                </a:lnTo>
                <a:cubicBezTo>
                  <a:pt x="9674834" y="1839257"/>
                  <a:pt x="9024417" y="2541062"/>
                  <a:pt x="7907767" y="2937409"/>
                </a:cubicBezTo>
                <a:cubicBezTo>
                  <a:pt x="6569083" y="3412533"/>
                  <a:pt x="5153064" y="3400080"/>
                  <a:pt x="5153064" y="3400080"/>
                </a:cubicBezTo>
                <a:lnTo>
                  <a:pt x="0" y="340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7200" y="3736800"/>
            <a:ext cx="8542800" cy="17784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5400">
                <a:solidFill>
                  <a:srgbClr val="E6E6F5"/>
                </a:solidFill>
                <a:latin typeface="+mj-lt"/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6813" y="5515200"/>
            <a:ext cx="8524800" cy="396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solidFill>
                  <a:srgbClr val="E6E6F5"/>
                </a:solidFill>
                <a:latin typeface="+mn-lt"/>
              </a:defRPr>
            </a:lvl1pPr>
            <a:lvl2pPr marL="0" indent="0" algn="l">
              <a:buFont typeface="Arial" panose="020B0604020202020204" pitchFamily="34" charset="0"/>
              <a:buChar char="​"/>
              <a:defRPr sz="1800" b="1"/>
            </a:lvl2pPr>
            <a:lvl3pPr marL="0" indent="0" algn="l">
              <a:buFont typeface="Arial" panose="020B0604020202020204" pitchFamily="34" charset="0"/>
              <a:buChar char="​"/>
              <a:defRPr sz="1800" b="1"/>
            </a:lvl3pPr>
            <a:lvl4pPr marL="0" indent="0" algn="l">
              <a:buFont typeface="Arial" panose="020B0604020202020204" pitchFamily="34" charset="0"/>
              <a:buChar char="​"/>
              <a:defRPr sz="1800" b="1"/>
            </a:lvl4pPr>
            <a:lvl5pPr marL="0" indent="0" algn="l">
              <a:buFont typeface="Arial" panose="020B0604020202020204" pitchFamily="34" charset="0"/>
              <a:buChar char="​"/>
              <a:defRPr sz="1800" b="1"/>
            </a:lvl5pPr>
            <a:lvl6pPr marL="0" indent="0" algn="l">
              <a:buFont typeface="Arial" panose="020B0604020202020204" pitchFamily="34" charset="0"/>
              <a:buChar char="​"/>
              <a:defRPr sz="1800" b="1"/>
            </a:lvl6pPr>
            <a:lvl7pPr marL="0" indent="0" algn="l">
              <a:buFont typeface="Arial" panose="020B0604020202020204" pitchFamily="34" charset="0"/>
              <a:buChar char="​"/>
              <a:defRPr sz="1800" b="1"/>
            </a:lvl7pPr>
            <a:lvl8pPr marL="0" indent="0" algn="l">
              <a:buFont typeface="Arial" panose="020B0604020202020204" pitchFamily="34" charset="0"/>
              <a:buChar char="​"/>
              <a:defRPr sz="1800" b="1"/>
            </a:lvl8pPr>
            <a:lvl9pPr marL="0" indent="0" algn="l">
              <a:buFont typeface="Arial" panose="020B0604020202020204" pitchFamily="34" charset="0"/>
              <a:buChar char="​"/>
              <a:defRPr sz="1800" b="1"/>
            </a:lvl9pPr>
          </a:lstStyle>
          <a:p>
            <a:r>
              <a:rPr lang="da-DK" dirty="0"/>
              <a:t>Klik for at tilføje undertitel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BACCD-3348-A53A-F307-E503F1A6A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5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66872"/>
            <a:ext cx="4472513" cy="803297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158547"/>
            <a:ext cx="4475162" cy="82561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898417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66873"/>
            <a:ext cx="4472513" cy="803297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158547"/>
            <a:ext cx="4475162" cy="82561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4233188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26355D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66873"/>
            <a:ext cx="4472513" cy="803297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158547"/>
            <a:ext cx="4475162" cy="82561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2211793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 med &amp;.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ACD42C-3FF8-44CE-A682-1B201A97EB4D}"/>
              </a:ext>
            </a:extLst>
          </p:cNvPr>
          <p:cNvSpPr/>
          <p:nvPr userDrawn="1"/>
        </p:nvSpPr>
        <p:spPr>
          <a:xfrm>
            <a:off x="5297179" y="2492375"/>
            <a:ext cx="1616383" cy="1457605"/>
          </a:xfrm>
          <a:custGeom>
            <a:avLst/>
            <a:gdLst>
              <a:gd name="connsiteX0" fmla="*/ 1522178 w 1522178"/>
              <a:gd name="connsiteY0" fmla="*/ 248270 h 1372654"/>
              <a:gd name="connsiteX1" fmla="*/ 1278171 w 1522178"/>
              <a:gd name="connsiteY1" fmla="*/ 33700 h 1372654"/>
              <a:gd name="connsiteX2" fmla="*/ 1120908 w 1522178"/>
              <a:gd name="connsiteY2" fmla="*/ 67642 h 1372654"/>
              <a:gd name="connsiteX3" fmla="*/ 1105113 w 1522178"/>
              <a:gd name="connsiteY3" fmla="*/ 157220 h 1372654"/>
              <a:gd name="connsiteX4" fmla="*/ 1263435 w 1522178"/>
              <a:gd name="connsiteY4" fmla="*/ 254583 h 1372654"/>
              <a:gd name="connsiteX5" fmla="*/ 1014906 w 1522178"/>
              <a:gd name="connsiteY5" fmla="*/ 513730 h 1372654"/>
              <a:gd name="connsiteX6" fmla="*/ 776824 w 1522178"/>
              <a:gd name="connsiteY6" fmla="*/ 654646 h 1372654"/>
              <a:gd name="connsiteX7" fmla="*/ 623316 w 1522178"/>
              <a:gd name="connsiteY7" fmla="*/ 833630 h 1372654"/>
              <a:gd name="connsiteX8" fmla="*/ 645726 w 1522178"/>
              <a:gd name="connsiteY8" fmla="*/ 892883 h 1372654"/>
              <a:gd name="connsiteX9" fmla="*/ 728439 w 1522178"/>
              <a:gd name="connsiteY9" fmla="*/ 892883 h 1372654"/>
              <a:gd name="connsiteX10" fmla="*/ 840057 w 1522178"/>
              <a:gd name="connsiteY10" fmla="*/ 762000 h 1372654"/>
              <a:gd name="connsiteX11" fmla="*/ 953896 w 1522178"/>
              <a:gd name="connsiteY11" fmla="*/ 911589 h 1372654"/>
              <a:gd name="connsiteX12" fmla="*/ 581150 w 1522178"/>
              <a:gd name="connsiteY12" fmla="*/ 1286591 h 1372654"/>
              <a:gd name="connsiteX13" fmla="*/ 281911 w 1522178"/>
              <a:gd name="connsiteY13" fmla="*/ 983218 h 1372654"/>
              <a:gd name="connsiteX14" fmla="*/ 586197 w 1522178"/>
              <a:gd name="connsiteY14" fmla="*/ 644570 h 1372654"/>
              <a:gd name="connsiteX15" fmla="*/ 597401 w 1522178"/>
              <a:gd name="connsiteY15" fmla="*/ 581010 h 1372654"/>
              <a:gd name="connsiteX16" fmla="*/ 463004 w 1522178"/>
              <a:gd name="connsiteY16" fmla="*/ 330441 h 1372654"/>
              <a:gd name="connsiteX17" fmla="*/ 633815 w 1522178"/>
              <a:gd name="connsiteY17" fmla="*/ 81861 h 1372654"/>
              <a:gd name="connsiteX18" fmla="*/ 736768 w 1522178"/>
              <a:gd name="connsiteY18" fmla="*/ 235670 h 1372654"/>
              <a:gd name="connsiteX19" fmla="*/ 842158 w 1522178"/>
              <a:gd name="connsiteY19" fmla="*/ 366269 h 1372654"/>
              <a:gd name="connsiteX20" fmla="*/ 991782 w 1522178"/>
              <a:gd name="connsiteY20" fmla="*/ 201944 h 1372654"/>
              <a:gd name="connsiteX21" fmla="*/ 675809 w 1522178"/>
              <a:gd name="connsiteY21" fmla="*/ 0 h 1372654"/>
              <a:gd name="connsiteX22" fmla="*/ 202160 w 1522178"/>
              <a:gd name="connsiteY22" fmla="*/ 345203 h 1372654"/>
              <a:gd name="connsiteX23" fmla="*/ 359931 w 1522178"/>
              <a:gd name="connsiteY23" fmla="*/ 591698 h 1372654"/>
              <a:gd name="connsiteX24" fmla="*/ 0 w 1522178"/>
              <a:gd name="connsiteY24" fmla="*/ 962170 h 1372654"/>
              <a:gd name="connsiteX25" fmla="*/ 566414 w 1522178"/>
              <a:gd name="connsiteY25" fmla="*/ 1372654 h 1372654"/>
              <a:gd name="connsiteX26" fmla="*/ 1235815 w 1522178"/>
              <a:gd name="connsiteY26" fmla="*/ 941104 h 1372654"/>
              <a:gd name="connsiteX27" fmla="*/ 983359 w 1522178"/>
              <a:gd name="connsiteY27" fmla="*/ 696976 h 1372654"/>
              <a:gd name="connsiteX28" fmla="*/ 1522178 w 1522178"/>
              <a:gd name="connsiteY28" fmla="*/ 248270 h 1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2178" h="1372654">
                <a:moveTo>
                  <a:pt x="1522178" y="248270"/>
                </a:moveTo>
                <a:cubicBezTo>
                  <a:pt x="1522178" y="105114"/>
                  <a:pt x="1402267" y="33700"/>
                  <a:pt x="1278171" y="33700"/>
                </a:cubicBezTo>
                <a:cubicBezTo>
                  <a:pt x="1223964" y="33951"/>
                  <a:pt x="1170395" y="45512"/>
                  <a:pt x="1120908" y="67642"/>
                </a:cubicBezTo>
                <a:lnTo>
                  <a:pt x="1105113" y="157220"/>
                </a:lnTo>
                <a:cubicBezTo>
                  <a:pt x="1206972" y="124802"/>
                  <a:pt x="1263435" y="170836"/>
                  <a:pt x="1263435" y="254583"/>
                </a:cubicBezTo>
                <a:cubicBezTo>
                  <a:pt x="1263435" y="374683"/>
                  <a:pt x="1141130" y="437898"/>
                  <a:pt x="1014906" y="513730"/>
                </a:cubicBezTo>
                <a:lnTo>
                  <a:pt x="776824" y="654646"/>
                </a:lnTo>
                <a:cubicBezTo>
                  <a:pt x="707305" y="699078"/>
                  <a:pt x="623316" y="747316"/>
                  <a:pt x="623316" y="833630"/>
                </a:cubicBezTo>
                <a:cubicBezTo>
                  <a:pt x="623867" y="855347"/>
                  <a:pt x="631765" y="876235"/>
                  <a:pt x="645726" y="892883"/>
                </a:cubicBezTo>
                <a:lnTo>
                  <a:pt x="728439" y="892883"/>
                </a:lnTo>
                <a:cubicBezTo>
                  <a:pt x="707632" y="833957"/>
                  <a:pt x="753596" y="762000"/>
                  <a:pt x="840057" y="762000"/>
                </a:cubicBezTo>
                <a:cubicBezTo>
                  <a:pt x="920178" y="762000"/>
                  <a:pt x="953896" y="827308"/>
                  <a:pt x="953896" y="911589"/>
                </a:cubicBezTo>
                <a:cubicBezTo>
                  <a:pt x="953896" y="1118054"/>
                  <a:pt x="808440" y="1286591"/>
                  <a:pt x="581150" y="1286591"/>
                </a:cubicBezTo>
                <a:cubicBezTo>
                  <a:pt x="370429" y="1286591"/>
                  <a:pt x="281911" y="1141205"/>
                  <a:pt x="281911" y="983218"/>
                </a:cubicBezTo>
                <a:cubicBezTo>
                  <a:pt x="281911" y="802513"/>
                  <a:pt x="409332" y="644820"/>
                  <a:pt x="586197" y="644570"/>
                </a:cubicBezTo>
                <a:lnTo>
                  <a:pt x="597401" y="581010"/>
                </a:lnTo>
                <a:cubicBezTo>
                  <a:pt x="492433" y="525633"/>
                  <a:pt x="463004" y="415247"/>
                  <a:pt x="463004" y="330441"/>
                </a:cubicBezTo>
                <a:cubicBezTo>
                  <a:pt x="463004" y="214595"/>
                  <a:pt x="515738" y="81861"/>
                  <a:pt x="633815" y="81861"/>
                </a:cubicBezTo>
                <a:cubicBezTo>
                  <a:pt x="719904" y="81861"/>
                  <a:pt x="743080" y="168243"/>
                  <a:pt x="736768" y="235670"/>
                </a:cubicBezTo>
                <a:cubicBezTo>
                  <a:pt x="728319" y="317815"/>
                  <a:pt x="774697" y="366269"/>
                  <a:pt x="842158" y="366269"/>
                </a:cubicBezTo>
                <a:cubicBezTo>
                  <a:pt x="930694" y="366269"/>
                  <a:pt x="991782" y="290436"/>
                  <a:pt x="991782" y="201944"/>
                </a:cubicBezTo>
                <a:cubicBezTo>
                  <a:pt x="991782" y="75574"/>
                  <a:pt x="863258" y="0"/>
                  <a:pt x="675809" y="0"/>
                </a:cubicBezTo>
                <a:cubicBezTo>
                  <a:pt x="427245" y="0"/>
                  <a:pt x="202160" y="132424"/>
                  <a:pt x="202160" y="345203"/>
                </a:cubicBezTo>
                <a:cubicBezTo>
                  <a:pt x="202160" y="461074"/>
                  <a:pt x="265272" y="570632"/>
                  <a:pt x="359931" y="591698"/>
                </a:cubicBezTo>
                <a:cubicBezTo>
                  <a:pt x="170423" y="591698"/>
                  <a:pt x="0" y="764153"/>
                  <a:pt x="0" y="962170"/>
                </a:cubicBezTo>
                <a:cubicBezTo>
                  <a:pt x="0" y="1212860"/>
                  <a:pt x="258760" y="1372654"/>
                  <a:pt x="566414" y="1372654"/>
                </a:cubicBezTo>
                <a:cubicBezTo>
                  <a:pt x="884324" y="1372654"/>
                  <a:pt x="1235815" y="1210750"/>
                  <a:pt x="1235815" y="941104"/>
                </a:cubicBezTo>
                <a:cubicBezTo>
                  <a:pt x="1235815" y="816766"/>
                  <a:pt x="1166382" y="717948"/>
                  <a:pt x="983359" y="696976"/>
                </a:cubicBezTo>
                <a:cubicBezTo>
                  <a:pt x="1191616" y="612670"/>
                  <a:pt x="1522178" y="488453"/>
                  <a:pt x="1522178" y="248270"/>
                </a:cubicBezTo>
              </a:path>
            </a:pathLst>
          </a:custGeom>
          <a:solidFill>
            <a:srgbClr val="E6E6F5"/>
          </a:solidFill>
          <a:ln w="4121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2399" y="2375999"/>
            <a:ext cx="4472513" cy="856800"/>
          </a:xfrm>
        </p:spPr>
        <p:txBody>
          <a:bodyPr anchor="b" anchorCtr="0">
            <a:spAutoFit/>
          </a:bodyPr>
          <a:lstStyle>
            <a:lvl1pPr marL="0" indent="0" algn="r">
              <a:lnSpc>
                <a:spcPct val="90000"/>
              </a:lnSpc>
              <a:buNone/>
              <a:defRPr sz="5800" b="1">
                <a:solidFill>
                  <a:srgbClr val="E6E6F5"/>
                </a:solidFill>
                <a:latin typeface="Quincy CF" pitchFamily="2" charset="77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3438" y="3221177"/>
            <a:ext cx="4475162" cy="82561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buNone/>
              <a:defRPr sz="5800" b="1">
                <a:solidFill>
                  <a:srgbClr val="E6E6F5"/>
                </a:solidFill>
                <a:latin typeface="Quincy CF" pitchFamily="2" charset="77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Tilføj tekst</a:t>
            </a:r>
          </a:p>
        </p:txBody>
      </p:sp>
    </p:spTree>
    <p:extLst>
      <p:ext uri="{BB962C8B-B14F-4D97-AF65-F5344CB8AC3E}">
        <p14:creationId xmlns:p14="http://schemas.microsoft.com/office/powerpoint/2010/main" val="1088110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tx2"/>
                </a:solidFill>
                <a:latin typeface="+mj-lt"/>
              </a:rPr>
              <a:t>Tak</a:t>
            </a:r>
            <a:endParaRPr lang="da-DK" sz="3200" b="1" spc="-9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06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tx2"/>
                </a:solidFill>
                <a:latin typeface="+mj-lt"/>
              </a:rPr>
              <a:t>Tak</a:t>
            </a:r>
            <a:endParaRPr lang="da-DK" sz="3200" b="1" spc="-9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490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tx2"/>
                </a:solidFill>
                <a:latin typeface="+mj-lt"/>
              </a:rPr>
              <a:t>Tak</a:t>
            </a:r>
            <a:endParaRPr lang="da-DK" sz="3200" b="1" spc="-9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815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tx2"/>
                </a:solidFill>
                <a:latin typeface="+mj-lt"/>
              </a:rPr>
              <a:t>Tak</a:t>
            </a:r>
            <a:endParaRPr lang="da-DK" sz="3200" b="1" spc="-9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1734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chemeClr val="tx2"/>
                </a:solidFill>
                <a:latin typeface="+mj-lt"/>
              </a:rPr>
              <a:t>Tak</a:t>
            </a:r>
            <a:endParaRPr lang="da-DK" sz="3200" b="1" spc="-9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95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94FC815-AEE6-6D25-A872-27F921AB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1" t="5143" r="5745" b="37714"/>
          <a:stretch/>
        </p:blipFill>
        <p:spPr>
          <a:xfrm>
            <a:off x="0" y="-1"/>
            <a:ext cx="12199937" cy="6858001"/>
          </a:xfrm>
          <a:prstGeom prst="rect">
            <a:avLst/>
          </a:prstGeom>
        </p:spPr>
      </p:pic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FFB4-2A74-453F-BB64-C0812F0C9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7200" y="4993200"/>
            <a:ext cx="5425200" cy="280800"/>
          </a:xfrm>
        </p:spPr>
        <p:txBody>
          <a:bodyPr anchor="b" anchorCtr="0"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rgbClr val="E6E6F5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1C2DC58-5A8A-4B0D-AE01-7E6147E37E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7200" y="5255730"/>
            <a:ext cx="5425200" cy="2808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600" b="0">
                <a:solidFill>
                  <a:srgbClr val="E6E6F5"/>
                </a:solidFill>
                <a:latin typeface="+mn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da-DK" dirty="0"/>
              <a:t>Klik for at tilføje xx@forsikringogpension.dk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B7DBC3-6673-42D6-94D6-81B33A722056}"/>
              </a:ext>
            </a:extLst>
          </p:cNvPr>
          <p:cNvSpPr txBox="1"/>
          <p:nvPr userDrawn="1"/>
        </p:nvSpPr>
        <p:spPr>
          <a:xfrm>
            <a:off x="2269176" y="2016924"/>
            <a:ext cx="5593712" cy="2670608"/>
          </a:xfrm>
          <a:prstGeom prst="rect">
            <a:avLst/>
          </a:prstGeom>
          <a:noFill/>
        </p:spPr>
        <p:txBody>
          <a:bodyPr wrap="square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da-DK" sz="19900" b="1" spc="-900" dirty="0">
                <a:solidFill>
                  <a:srgbClr val="E6E6F5"/>
                </a:solidFill>
                <a:latin typeface="+mj-lt"/>
              </a:rPr>
              <a:t>Tak</a:t>
            </a:r>
            <a:endParaRPr lang="da-DK" sz="3200" b="1" spc="-900" dirty="0">
              <a:solidFill>
                <a:srgbClr val="E6E6F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6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B13A88BA-CB57-6848-DDD3-2F03D502794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7E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1261"/>
            <a:ext cx="6375600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Agenda titel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2375"/>
            <a:ext cx="6375600" cy="3292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FA207C2-BACC-4395-42BB-2C942A92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4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">
    <p:bg>
      <p:bgPr>
        <a:solidFill>
          <a:srgbClr val="D7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6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3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D">
    <p:bg>
      <p:bgPr>
        <a:solidFill>
          <a:srgbClr val="FA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855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">
    <p:bg>
      <p:bgPr>
        <a:solidFill>
          <a:srgbClr val="E6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1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>
            <a:extLst>
              <a:ext uri="{FF2B5EF4-FFF2-40B4-BE49-F238E27FC236}">
                <a16:creationId xmlns:a16="http://schemas.microsoft.com/office/drawing/2014/main" id="{3E60D707-405F-46F6-B43E-656438D33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5463" y="2505721"/>
            <a:ext cx="3527425" cy="134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4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1E0931B-B53B-4A73-01B3-CA2B5842D950}"/>
              </a:ext>
            </a:extLst>
          </p:cNvPr>
          <p:cNvGrpSpPr/>
          <p:nvPr userDrawn="1"/>
        </p:nvGrpSpPr>
        <p:grpSpPr>
          <a:xfrm>
            <a:off x="9633598" y="4188165"/>
            <a:ext cx="1347140" cy="2180863"/>
            <a:chOff x="9633598" y="4188166"/>
            <a:chExt cx="1143629" cy="18514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3ED8DE-E4F0-004A-0142-05236E914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8414"/>
            <a:stretch/>
          </p:blipFill>
          <p:spPr>
            <a:xfrm>
              <a:off x="9633598" y="4188166"/>
              <a:ext cx="1143629" cy="18514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44C9D6-D156-3881-11CB-A1A8B7AF64F2}"/>
                </a:ext>
              </a:extLst>
            </p:cNvPr>
            <p:cNvSpPr/>
            <p:nvPr userDrawn="1"/>
          </p:nvSpPr>
          <p:spPr>
            <a:xfrm>
              <a:off x="9643833" y="4432979"/>
              <a:ext cx="1116000" cy="556993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AD2470-18FD-59EC-95F4-23A163CA2AC8}"/>
                </a:ext>
              </a:extLst>
            </p:cNvPr>
            <p:cNvSpPr/>
            <p:nvPr userDrawn="1"/>
          </p:nvSpPr>
          <p:spPr>
            <a:xfrm>
              <a:off x="9647579" y="5527917"/>
              <a:ext cx="1116000" cy="278195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600" dirty="0" err="1"/>
            </a:p>
          </p:txBody>
        </p:sp>
      </p:grpSp>
      <p:sp>
        <p:nvSpPr>
          <p:cNvPr id="43" name="Text Box 3">
            <a:extLst>
              <a:ext uri="{FF2B5EF4-FFF2-40B4-BE49-F238E27FC236}">
                <a16:creationId xmlns:a16="http://schemas.microsoft.com/office/drawing/2014/main" id="{00D8EA92-72E3-43A3-ABFB-27E510EF0C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33600" y="1209600"/>
            <a:ext cx="2016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12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b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Farver</a:t>
            </a:r>
            <a:br>
              <a:rPr lang="da-DK" sz="12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Brug kun de øverste farver i farvetemaet og jeres Custom colors</a:t>
            </a:r>
            <a:endParaRPr lang="da-DK" altLang="da-DK" sz="673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71200" y="1209600"/>
            <a:ext cx="2016000" cy="50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knap, hvis Templafy vinduet ikke er i højre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billedepladsholder ved at klikke på rammen (helt ude i kanten)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kan søge efter billeder i søge feltet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2400" y="1209600"/>
            <a:ext cx="2016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Indsæt prædefineret slides og elementer fra Templafy knappen. Vælg Slides og Slide elements fra </a:t>
            </a:r>
            <a:r>
              <a:rPr lang="da-DK" sz="900" b="0" kern="1200" baseline="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dropdown</a:t>
            </a:r>
            <a:r>
              <a:rPr lang="da-DK" sz="900" b="0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menuen eller knapperne i Templafy vinduet i højre side af skærmen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HJÆLPELINJER</a:t>
            </a:r>
            <a:endParaRPr lang="da-DK" altLang="da-DK" sz="120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209600"/>
            <a:ext cx="2016000" cy="49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2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2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5108" y="3679407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31"/>
          <a:stretch/>
        </p:blipFill>
        <p:spPr>
          <a:xfrm>
            <a:off x="2525108" y="5477228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5541200" y="3664899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82701" y="4403992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01486" y="3533960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023F4BD-53CF-FC44-BE5F-2174DED7CFCB}" type="datetime1">
              <a:rPr lang="da-DK" smtClean="0"/>
              <a:t>17-11-2025</a:t>
            </a:fld>
            <a:endParaRPr lang="da-DK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F&amp;P</a:t>
            </a:r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953A36-8030-40D2-89A9-8DD8D7F71D91}"/>
              </a:ext>
            </a:extLst>
          </p:cNvPr>
          <p:cNvGrpSpPr/>
          <p:nvPr userDrawn="1"/>
        </p:nvGrpSpPr>
        <p:grpSpPr>
          <a:xfrm>
            <a:off x="5582343" y="1833040"/>
            <a:ext cx="676669" cy="997704"/>
            <a:chOff x="5582343" y="1833040"/>
            <a:chExt cx="676669" cy="997704"/>
          </a:xfrm>
        </p:grpSpPr>
        <p:pic>
          <p:nvPicPr>
            <p:cNvPr id="46" name="Billede 26">
              <a:extLst>
                <a:ext uri="{FF2B5EF4-FFF2-40B4-BE49-F238E27FC236}">
                  <a16:creationId xmlns:a16="http://schemas.microsoft.com/office/drawing/2014/main" id="{065C5EA8-274A-40E8-8285-AF7431124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582343" y="1833040"/>
              <a:ext cx="305786" cy="365851"/>
            </a:xfrm>
            <a:prstGeom prst="rect">
              <a:avLst/>
            </a:prstGeom>
          </p:spPr>
        </p:pic>
        <p:pic>
          <p:nvPicPr>
            <p:cNvPr id="47" name="Billede 37">
              <a:extLst>
                <a:ext uri="{FF2B5EF4-FFF2-40B4-BE49-F238E27FC236}">
                  <a16:creationId xmlns:a16="http://schemas.microsoft.com/office/drawing/2014/main" id="{6FD64FCF-9179-47D2-B7B6-7A158A91A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5584159" y="2202255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49" name="Picture 2" descr="C:\Users\MAV~1.SKA\AppData\Local\Temp\SNAGHTMLe48c1e.PNG">
            <a:extLst>
              <a:ext uri="{FF2B5EF4-FFF2-40B4-BE49-F238E27FC236}">
                <a16:creationId xmlns:a16="http://schemas.microsoft.com/office/drawing/2014/main" id="{2B2C1740-B64F-42D2-8E16-F8C7991D4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56" y="1649686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9">
            <a:extLst>
              <a:ext uri="{FF2B5EF4-FFF2-40B4-BE49-F238E27FC236}">
                <a16:creationId xmlns:a16="http://schemas.microsoft.com/office/drawing/2014/main" id="{29F751D2-0503-4919-9DDD-D8BCBEA3A3C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5108" y="2070319"/>
            <a:ext cx="457143" cy="2571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F17734-DDD9-44B9-82D3-FF946D015F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5108" y="4530539"/>
            <a:ext cx="475428" cy="176762"/>
          </a:xfrm>
          <a:prstGeom prst="rect">
            <a:avLst/>
          </a:prstGeom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FE4EACBD-4D36-49BA-82D7-C73DFDF393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25108" y="294701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32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B8135D8-9C5E-8840-A7A7-EF7FB8E6E75F}" type="datetime1">
              <a:rPr lang="da-DK" smtClean="0"/>
              <a:t>17-11-2025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F&amp;P</a:t>
            </a:r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">
    <p:bg>
      <p:bgPr>
        <a:solidFill>
          <a:srgbClr val="E8E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ction Title">
            <a:extLst>
              <a:ext uri="{FF2B5EF4-FFF2-40B4-BE49-F238E27FC236}">
                <a16:creationId xmlns:a16="http://schemas.microsoft.com/office/drawing/2014/main" id="{A6296DE5-DAF1-4B80-B326-C8BCAC25F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307041"/>
            <a:ext cx="7200000" cy="154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5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F73E5EEF-A2A0-4612-BB7A-D302EAE434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3" y="3025775"/>
            <a:ext cx="4679950" cy="7191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/>
              <a:t>Optional - Summarize the coming section here in a short paragraph to give the audiences a sneak preview of the contents</a:t>
            </a:r>
          </a:p>
        </p:txBody>
      </p:sp>
    </p:spTree>
    <p:extLst>
      <p:ext uri="{BB962C8B-B14F-4D97-AF65-F5344CB8AC3E}">
        <p14:creationId xmlns:p14="http://schemas.microsoft.com/office/powerpoint/2010/main" val="1353770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1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273EBB05-C2B7-43DF-9D45-00491AD42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rgbClr val="E2313D"/>
                </a:solidFill>
              </a:defRPr>
            </a:lvl1pPr>
          </a:lstStyle>
          <a:p>
            <a:pPr lvl="0"/>
            <a:r>
              <a:rPr lang="en-US" noProof="0"/>
              <a:t>Topic headline – Arial – 14pt – Epinion Red</a:t>
            </a:r>
          </a:p>
        </p:txBody>
      </p:sp>
      <p:sp>
        <p:nvSpPr>
          <p:cNvPr id="2" name="Sub Title">
            <a:extLst>
              <a:ext uri="{FF2B5EF4-FFF2-40B4-BE49-F238E27FC236}">
                <a16:creationId xmlns:a16="http://schemas.microsoft.com/office/drawing/2014/main" id="{82039995-8FDE-4644-A620-C912E2278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Action title – 22pt – Arial – Bold – Dark Blue</a:t>
            </a:r>
            <a:br>
              <a:rPr lang="en-US" dirty="0"/>
            </a:br>
            <a:r>
              <a:rPr lang="en-US" dirty="0"/>
              <a:t>Maximum two lines</a:t>
            </a:r>
            <a:endParaRPr lang="en-IN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AC71521-BF6D-4E18-8F4E-E2FB43D37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8034" y="6459415"/>
            <a:ext cx="487362" cy="15240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103799-4748-4C4F-A17A-6CEDBDE457E7}" type="slidenum">
              <a:rPr lang="en-IN" smtClean="0"/>
              <a:pPr/>
              <a:t>‹nr.›</a:t>
            </a:fld>
            <a:endParaRPr lang="en-IN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896D570-576D-4DCE-B757-CAE101CA58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7" name="Unit">
            <a:extLst>
              <a:ext uri="{FF2B5EF4-FFF2-40B4-BE49-F238E27FC236}">
                <a16:creationId xmlns:a16="http://schemas.microsoft.com/office/drawing/2014/main" id="{1DDF0708-651A-4560-B800-CA1243EDD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422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Unit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04277EA4-F1AD-48F1-95E4-ECA54F8D5B0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370137"/>
            <a:ext cx="11376000" cy="3795703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Tx/>
              <a:buNone/>
              <a:defRPr sz="1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A03F2B1F-6935-4149-AB6B-39F762F6B6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11376000" cy="468000"/>
          </a:xfrm>
        </p:spPr>
        <p:txBody>
          <a:bodyPr lIns="0" tIns="0" rIns="0" bIns="72000" anchor="b" anchorCtr="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Caption – 14pt – Arial – Bold – Dark Blue</a:t>
            </a:r>
            <a:br>
              <a:rPr lang="en-US"/>
            </a:br>
            <a:r>
              <a:rPr lang="en-US"/>
              <a:t>Maximum two lines</a:t>
            </a:r>
          </a:p>
        </p:txBody>
      </p:sp>
      <p:sp>
        <p:nvSpPr>
          <p:cNvPr id="12" name="Base Number">
            <a:extLst>
              <a:ext uri="{FF2B5EF4-FFF2-40B4-BE49-F238E27FC236}">
                <a16:creationId xmlns:a16="http://schemas.microsoft.com/office/drawing/2014/main" id="{F02EBC59-7B5C-4152-A580-F9A83A839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Base</a:t>
            </a:r>
          </a:p>
        </p:txBody>
      </p:sp>
      <p:cxnSp>
        <p:nvCxnSpPr>
          <p:cNvPr id="13" name="Straight Connector">
            <a:extLst>
              <a:ext uri="{FF2B5EF4-FFF2-40B4-BE49-F238E27FC236}">
                <a16:creationId xmlns:a16="http://schemas.microsoft.com/office/drawing/2014/main" id="{E40970D7-D136-4DC5-B905-8C1D23185495}"/>
              </a:ext>
            </a:extLst>
          </p:cNvPr>
          <p:cNvCxnSpPr>
            <a:cxnSpLocks/>
          </p:cNvCxnSpPr>
          <p:nvPr userDrawn="1"/>
        </p:nvCxnSpPr>
        <p:spPr>
          <a:xfrm>
            <a:off x="407987" y="1931675"/>
            <a:ext cx="11375136" cy="0"/>
          </a:xfrm>
          <a:prstGeom prst="line">
            <a:avLst/>
          </a:prstGeom>
          <a:noFill/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6573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B">
    <p:bg>
      <p:bgPr>
        <a:solidFill>
          <a:srgbClr val="FF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2C4D263-5E86-FFC3-64DF-4943CB0B661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F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1261"/>
            <a:ext cx="6375600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Agenda titel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2375"/>
            <a:ext cx="6375600" cy="3292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FA207C2-BACC-4395-42BB-2C942A92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ont cover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E9020C-4358-4879-95EF-1866C78732DD}"/>
              </a:ext>
            </a:extLst>
          </p:cNvPr>
          <p:cNvSpPr/>
          <p:nvPr userDrawn="1"/>
        </p:nvSpPr>
        <p:spPr>
          <a:xfrm>
            <a:off x="0" y="0"/>
            <a:ext cx="47799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B3A07CD-B899-43FD-8A73-45BC4833D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279" y="2565294"/>
            <a:ext cx="3946298" cy="9144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Title is written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A209CA9-A888-464A-83BA-4DA79ABAF2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279" y="3590381"/>
            <a:ext cx="3946298" cy="276225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D237AB7-C4CB-4A29-96EF-20265D8AB2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5634446"/>
            <a:ext cx="3685041" cy="530362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95719D-61DD-4315-A03C-9F73BCEC00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3717" y="-1"/>
            <a:ext cx="7690984" cy="6858001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AC5B31-49C3-4086-9056-A22D275B3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lede C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3DEC3AAB-AD45-9758-1A5D-F566812A26B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EF2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31439D-7B38-435C-98BB-69088FAF0C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08092" y="0"/>
            <a:ext cx="4583909" cy="6858000"/>
          </a:xfrm>
          <a:custGeom>
            <a:avLst/>
            <a:gdLst>
              <a:gd name="connsiteX0" fmla="*/ 1219616 w 4583909"/>
              <a:gd name="connsiteY0" fmla="*/ 0 h 6858000"/>
              <a:gd name="connsiteX1" fmla="*/ 4583909 w 4583909"/>
              <a:gd name="connsiteY1" fmla="*/ 0 h 6858000"/>
              <a:gd name="connsiteX2" fmla="*/ 4583909 w 4583909"/>
              <a:gd name="connsiteY2" fmla="*/ 6858000 h 6858000"/>
              <a:gd name="connsiteX3" fmla="*/ 0 w 4583909"/>
              <a:gd name="connsiteY3" fmla="*/ 6858000 h 6858000"/>
              <a:gd name="connsiteX4" fmla="*/ 1219616 w 458390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909" h="6858000">
                <a:moveTo>
                  <a:pt x="1219616" y="0"/>
                </a:moveTo>
                <a:lnTo>
                  <a:pt x="4583909" y="0"/>
                </a:lnTo>
                <a:lnTo>
                  <a:pt x="4583909" y="6858000"/>
                </a:lnTo>
                <a:lnTo>
                  <a:pt x="0" y="6858000"/>
                </a:lnTo>
                <a:cubicBezTo>
                  <a:pt x="399074" y="4572000"/>
                  <a:pt x="820542" y="2286000"/>
                  <a:pt x="12196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76000" tIns="0" rIns="18000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a-DK" dirty="0"/>
              <a:t>Klik på rammen for at indsætte et billede via Templafy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51261"/>
            <a:ext cx="6375600" cy="1160051"/>
          </a:xfrm>
        </p:spPr>
        <p:txBody>
          <a:bodyPr/>
          <a:lstStyle>
            <a:lvl1pPr>
              <a:lnSpc>
                <a:spcPct val="100000"/>
              </a:lnSpc>
              <a:defRPr sz="7400" spc="-400" baseline="0">
                <a:latin typeface="+mj-lt"/>
              </a:defRPr>
            </a:lvl1pPr>
          </a:lstStyle>
          <a:p>
            <a:r>
              <a:rPr lang="da-DK" dirty="0"/>
              <a:t>Agenda titel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7F1A15-B6CB-4F51-BC67-9840002449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92375"/>
            <a:ext cx="6375600" cy="3292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>
                <a:tab pos="360000" algn="l"/>
              </a:tabLst>
              <a:defRPr sz="2000" b="0">
                <a:latin typeface="+mn-lt"/>
              </a:defRPr>
            </a:lvl1pPr>
            <a:lvl2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>
                <a:latin typeface="+mn-lt"/>
              </a:defRPr>
            </a:lvl2pPr>
            <a:lvl3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3pPr>
            <a:lvl4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4pPr>
            <a:lvl5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5pPr>
            <a:lvl6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6pPr>
            <a:lvl7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 cap="none" baseline="0"/>
            </a:lvl7pPr>
            <a:lvl8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8pPr>
            <a:lvl9pPr marL="720000" indent="-36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tabLst>
                <a:tab pos="360000" algn="l"/>
              </a:tabLst>
              <a:defRPr sz="2000" b="0"/>
            </a:lvl9pPr>
          </a:lstStyle>
          <a:p>
            <a:pPr lvl="0"/>
            <a:r>
              <a:rPr lang="da-DK" noProof="0" dirty="0"/>
              <a:t>Klik for at tilføje agendapunkt                                                        Enter &amp; TAB for næste tekst niveau                                SHIFT+TAB for at gå tilbage i niveauer                                          Brug Fed for at fremhæve punktet</a:t>
            </a:r>
          </a:p>
          <a:p>
            <a:pPr lvl="1"/>
            <a:r>
              <a:rPr lang="da-DK" noProof="0" dirty="0"/>
              <a:t>Anden Niveau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FA207C2-BACC-4395-42BB-2C942A92D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15" y="6319177"/>
            <a:ext cx="687577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806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612800"/>
            <a:ext cx="11113200" cy="417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(Enter+TAB for næste tekst niveau, SHIFT+TAB for at gå tilbage i niveauer)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38" r:id="rId2"/>
    <p:sldLayoutId id="2147483839" r:id="rId3"/>
    <p:sldLayoutId id="2147483837" r:id="rId4"/>
    <p:sldLayoutId id="2147483840" r:id="rId5"/>
    <p:sldLayoutId id="2147483877" r:id="rId6"/>
    <p:sldLayoutId id="2147483880" r:id="rId7"/>
    <p:sldLayoutId id="2147483737" r:id="rId8"/>
    <p:sldLayoutId id="2147483879" r:id="rId9"/>
    <p:sldLayoutId id="2147483878" r:id="rId10"/>
    <p:sldLayoutId id="2147483881" r:id="rId11"/>
    <p:sldLayoutId id="2147483884" r:id="rId12"/>
    <p:sldLayoutId id="2147483788" r:id="rId13"/>
    <p:sldLayoutId id="2147483883" r:id="rId14"/>
    <p:sldLayoutId id="2147483882" r:id="rId15"/>
    <p:sldLayoutId id="2147483885" r:id="rId16"/>
    <p:sldLayoutId id="2147483732" r:id="rId17"/>
    <p:sldLayoutId id="2147483825" r:id="rId18"/>
    <p:sldLayoutId id="2147483888" r:id="rId19"/>
    <p:sldLayoutId id="2147483822" r:id="rId20"/>
    <p:sldLayoutId id="2147483847" r:id="rId21"/>
    <p:sldLayoutId id="2147483848" r:id="rId22"/>
    <p:sldLayoutId id="2147483846" r:id="rId23"/>
    <p:sldLayoutId id="2147483849" r:id="rId24"/>
    <p:sldLayoutId id="2147483823" r:id="rId25"/>
    <p:sldLayoutId id="2147483851" r:id="rId26"/>
    <p:sldLayoutId id="2147483852" r:id="rId27"/>
    <p:sldLayoutId id="2147483850" r:id="rId28"/>
    <p:sldLayoutId id="2147483853" r:id="rId29"/>
    <p:sldLayoutId id="2147483824" r:id="rId30"/>
    <p:sldLayoutId id="2147483855" r:id="rId31"/>
    <p:sldLayoutId id="2147483856" r:id="rId32"/>
    <p:sldLayoutId id="2147483854" r:id="rId33"/>
    <p:sldLayoutId id="2147483857" r:id="rId34"/>
    <p:sldLayoutId id="2147483826" r:id="rId35"/>
    <p:sldLayoutId id="2147483827" r:id="rId36"/>
    <p:sldLayoutId id="2147483829" r:id="rId37"/>
    <p:sldLayoutId id="2147483828" r:id="rId38"/>
    <p:sldLayoutId id="2147483886" r:id="rId39"/>
    <p:sldLayoutId id="2147483830" r:id="rId40"/>
    <p:sldLayoutId id="2147483831" r:id="rId41"/>
    <p:sldLayoutId id="2147483845" r:id="rId42"/>
    <p:sldLayoutId id="2147483841" r:id="rId43"/>
    <p:sldLayoutId id="2147483843" r:id="rId44"/>
    <p:sldLayoutId id="2147483844" r:id="rId45"/>
    <p:sldLayoutId id="2147483842" r:id="rId46"/>
    <p:sldLayoutId id="2147483755" r:id="rId47"/>
    <p:sldLayoutId id="2147483834" r:id="rId48"/>
    <p:sldLayoutId id="2147483859" r:id="rId49"/>
    <p:sldLayoutId id="2147483860" r:id="rId50"/>
    <p:sldLayoutId id="2147483858" r:id="rId51"/>
    <p:sldLayoutId id="2147483861" r:id="rId52"/>
    <p:sldLayoutId id="2147483833" r:id="rId53"/>
    <p:sldLayoutId id="2147483832" r:id="rId54"/>
    <p:sldLayoutId id="2147483743" r:id="rId55"/>
    <p:sldLayoutId id="2147483744" r:id="rId56"/>
    <p:sldLayoutId id="2147483768" r:id="rId57"/>
    <p:sldLayoutId id="2147483887" r:id="rId58"/>
    <p:sldLayoutId id="2147483862" r:id="rId59"/>
    <p:sldLayoutId id="2147483864" r:id="rId60"/>
    <p:sldLayoutId id="2147483863" r:id="rId61"/>
    <p:sldLayoutId id="2147483865" r:id="rId62"/>
    <p:sldLayoutId id="2147483866" r:id="rId63"/>
    <p:sldLayoutId id="2147483813" r:id="rId64"/>
    <p:sldLayoutId id="2147483867" r:id="rId65"/>
    <p:sldLayoutId id="2147483869" r:id="rId66"/>
    <p:sldLayoutId id="2147483868" r:id="rId67"/>
    <p:sldLayoutId id="2147483870" r:id="rId68"/>
    <p:sldLayoutId id="2147483871" r:id="rId69"/>
    <p:sldLayoutId id="2147483836" r:id="rId70"/>
    <p:sldLayoutId id="2147483872" r:id="rId71"/>
    <p:sldLayoutId id="2147483874" r:id="rId72"/>
    <p:sldLayoutId id="2147483873" r:id="rId73"/>
    <p:sldLayoutId id="2147483875" r:id="rId74"/>
    <p:sldLayoutId id="2147483876" r:id="rId75"/>
    <p:sldLayoutId id="2147483771" r:id="rId76"/>
    <p:sldLayoutId id="2147483753" r:id="rId77"/>
    <p:sldLayoutId id="2147483889" r:id="rId78"/>
    <p:sldLayoutId id="2147483890" r:id="rId79"/>
    <p:sldLayoutId id="2147483891" r:id="rId80"/>
  </p:sldLayoutIdLst>
  <p:hf hd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3600" b="1" kern="1200">
          <a:solidFill>
            <a:srgbClr val="26355D"/>
          </a:solidFill>
          <a:latin typeface="Quincy CF F&amp;P Office" pitchFamily="2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1pPr>
      <a:lvl2pPr marL="54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2pPr>
      <a:lvl3pPr marL="81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 cap="all" baseline="0">
          <a:solidFill>
            <a:srgbClr val="26355D"/>
          </a:solidFill>
          <a:latin typeface="Aptos" panose="020B0004020202020204" pitchFamily="34" charset="0"/>
          <a:ea typeface="+mn-ea"/>
          <a:cs typeface="Gotham Medium" pitchFamily="2" charset="0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16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cap="all" baseline="0">
          <a:solidFill>
            <a:srgbClr val="26355D"/>
          </a:solidFill>
          <a:latin typeface="Aptos" panose="020B0004020202020204" pitchFamily="34" charset="0"/>
          <a:ea typeface="+mn-ea"/>
          <a:cs typeface="Gotham Medium" pitchFamily="2" charset="0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i="0" kern="1200">
          <a:solidFill>
            <a:srgbClr val="26355D"/>
          </a:solidFill>
          <a:latin typeface="Aptos" panose="020B0004020202020204" pitchFamily="34" charset="0"/>
          <a:ea typeface="+mn-ea"/>
          <a:cs typeface="Gotham Book" pitchFamily="2" charset="0"/>
        </a:defRPr>
      </a:lvl8pPr>
      <a:lvl9pPr marL="0" indent="0" algn="l" defTabSz="914400" rtl="0" eaLnBrk="1" latinLnBrk="0" hangingPunct="1">
        <a:lnSpc>
          <a:spcPct val="87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​"/>
        <a:defRPr sz="6000" b="1" kern="1200" baseline="0">
          <a:solidFill>
            <a:srgbClr val="26355D"/>
          </a:solidFill>
          <a:latin typeface="+mj-lt"/>
          <a:ea typeface="+mn-ea"/>
          <a:cs typeface="Quincy CF F&amp;P Office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848" userDrawn="1">
          <p15:clr>
            <a:srgbClr val="A4A3A4"/>
          </p15:clr>
        </p15:guide>
        <p15:guide id="5" orient="horz" pos="1015" userDrawn="1">
          <p15:clr>
            <a:srgbClr val="A4A3A4"/>
          </p15:clr>
        </p15:guide>
        <p15:guide id="6" orient="horz" pos="3644" userDrawn="1">
          <p15:clr>
            <a:srgbClr val="F26B43"/>
          </p15:clr>
        </p15:guide>
        <p15:guide id="8" pos="3757" userDrawn="1">
          <p15:clr>
            <a:srgbClr val="A4A3A4"/>
          </p15:clr>
        </p15:guide>
        <p15:guide id="10" orient="horz" pos="4149" userDrawn="1">
          <p15:clr>
            <a:srgbClr val="A4A3A4"/>
          </p15:clr>
        </p15:guide>
        <p15:guide id="11" pos="767" userDrawn="1">
          <p15:clr>
            <a:srgbClr val="A4A3A4"/>
          </p15:clr>
        </p15:guide>
        <p15:guide id="12" pos="938" userDrawn="1">
          <p15:clr>
            <a:srgbClr val="A4A3A4"/>
          </p15:clr>
        </p15:guide>
        <p15:guide id="14" pos="1365" userDrawn="1">
          <p15:clr>
            <a:srgbClr val="A4A3A4"/>
          </p15:clr>
        </p15:guide>
        <p15:guide id="15" pos="1535" userDrawn="1">
          <p15:clr>
            <a:srgbClr val="A4A3A4"/>
          </p15:clr>
        </p15:guide>
        <p15:guide id="16" pos="1958" userDrawn="1">
          <p15:clr>
            <a:srgbClr val="A4A3A4"/>
          </p15:clr>
        </p15:guide>
        <p15:guide id="17" pos="2133" userDrawn="1">
          <p15:clr>
            <a:srgbClr val="A4A3A4"/>
          </p15:clr>
        </p15:guide>
        <p15:guide id="18" pos="2561" userDrawn="1">
          <p15:clr>
            <a:srgbClr val="A4A3A4"/>
          </p15:clr>
        </p15:guide>
        <p15:guide id="19" pos="2731" userDrawn="1">
          <p15:clr>
            <a:srgbClr val="A4A3A4"/>
          </p15:clr>
        </p15:guide>
        <p15:guide id="20" pos="3159" userDrawn="1">
          <p15:clr>
            <a:srgbClr val="A4A3A4"/>
          </p15:clr>
        </p15:guide>
        <p15:guide id="21" pos="3329" userDrawn="1">
          <p15:clr>
            <a:srgbClr val="A4A3A4"/>
          </p15:clr>
        </p15:guide>
        <p15:guide id="22" pos="3927" userDrawn="1">
          <p15:clr>
            <a:srgbClr val="A4A3A4"/>
          </p15:clr>
        </p15:guide>
        <p15:guide id="23" pos="4355" userDrawn="1">
          <p15:clr>
            <a:srgbClr val="A4A3A4"/>
          </p15:clr>
        </p15:guide>
        <p15:guide id="24" pos="4525" userDrawn="1">
          <p15:clr>
            <a:srgbClr val="A4A3A4"/>
          </p15:clr>
        </p15:guide>
        <p15:guide id="25" pos="4953" userDrawn="1">
          <p15:clr>
            <a:srgbClr val="A4A3A4"/>
          </p15:clr>
        </p15:guide>
        <p15:guide id="26" pos="5123" userDrawn="1">
          <p15:clr>
            <a:srgbClr val="A4A3A4"/>
          </p15:clr>
        </p15:guide>
        <p15:guide id="27" pos="5551" userDrawn="1">
          <p15:clr>
            <a:srgbClr val="A4A3A4"/>
          </p15:clr>
        </p15:guide>
        <p15:guide id="28" pos="5721" userDrawn="1">
          <p15:clr>
            <a:srgbClr val="A4A3A4"/>
          </p15:clr>
        </p15:guide>
        <p15:guide id="29" pos="6149" userDrawn="1">
          <p15:clr>
            <a:srgbClr val="A4A3A4"/>
          </p15:clr>
        </p15:guide>
        <p15:guide id="30" pos="6319" userDrawn="1">
          <p15:clr>
            <a:srgbClr val="A4A3A4"/>
          </p15:clr>
        </p15:guide>
        <p15:guide id="31" pos="6747" userDrawn="1">
          <p15:clr>
            <a:srgbClr val="A4A3A4"/>
          </p15:clr>
        </p15:guide>
        <p15:guide id="32" pos="6917" userDrawn="1">
          <p15:clr>
            <a:srgbClr val="A4A3A4"/>
          </p15:clr>
        </p15:guide>
        <p15:guide id="33" pos="7344" userDrawn="1">
          <p15:clr>
            <a:srgbClr val="F26B43"/>
          </p15:clr>
        </p15:guide>
        <p15:guide id="34" orient="horz" pos="157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PORT TITLE">
            <a:extLst>
              <a:ext uri="{FF2B5EF4-FFF2-40B4-BE49-F238E27FC236}">
                <a16:creationId xmlns:a16="http://schemas.microsoft.com/office/drawing/2014/main" id="{2109BBD2-F8C5-41C6-A535-64147E0E8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/>
              <a:t>Årsmøde 2025</a:t>
            </a:r>
            <a:r>
              <a:t> </a:t>
            </a:r>
            <a:r>
              <a:rPr dirty="0"/>
              <a:t>F&amp;P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EE634-B731-499F-9A92-9CE9D63F8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Grafikrapport</a:t>
            </a:r>
            <a:endParaRPr lang="en-US"/>
          </a:p>
        </p:txBody>
      </p:sp>
      <p:sp>
        <p:nvSpPr>
          <p:cNvPr id="4" name="REPORT DATE">
            <a:extLst>
              <a:ext uri="{FF2B5EF4-FFF2-40B4-BE49-F238E27FC236}">
                <a16:creationId xmlns:a16="http://schemas.microsoft.com/office/drawing/2014/main" id="{7365C7A3-A623-44D1-BDF8-E0ED914F76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Oktober 2025</a:t>
            </a:r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2A3C30-62F2-4A5C-B4A7-F9929DBB41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4EFB31-0A4C-40E2-93F5-D23B5AD84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9480" y="6411353"/>
            <a:ext cx="814533" cy="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307041"/>
            <a:ext cx="7200000" cy="1548000"/>
          </a:xfrm>
        </p:spPr>
        <p:txBody>
          <a:bodyPr/>
          <a:lstStyle/>
          <a:p>
            <a:r>
              <a:rPr lang="da-DK" dirty="0"/>
              <a:t>Borgernes holdninger til forsikringer i lyset af klimaforandringerne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"/>
          <p:cNvGraphicFramePr>
            <a:graphicFrameLocks noGrp="1"/>
          </p:cNvGraphicFramePr>
          <p:nvPr/>
        </p:nvGraphicFramePr>
        <p:xfrm>
          <a:off x="407987" y="2370137"/>
          <a:ext cx="11376000" cy="379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38126"/>
            <a:ext cx="11376024" cy="255361"/>
          </a:xfrm>
        </p:spPr>
        <p:txBody>
          <a:bodyPr/>
          <a:lstStyle/>
          <a:p>
            <a:r>
              <a:rPr lang="da-DK" dirty="0"/>
              <a:t>Borgernes holdninger til forsikringer i lyset af klimaforandringerne</a:t>
            </a:r>
            <a:endParaRPr dirty="0"/>
          </a:p>
        </p:txBody>
      </p:sp>
      <p:sp>
        <p:nvSpPr>
          <p:cNvPr id="4" name="Sub Title"/>
          <p:cNvSpPr>
            <a:spLocks noGrp="1"/>
          </p:cNvSpPr>
          <p:nvPr>
            <p:ph type="title" hasCustomPrompt="1"/>
          </p:nvPr>
        </p:nvSpPr>
        <p:spPr>
          <a:xfrm>
            <a:off x="407987" y="481816"/>
            <a:ext cx="11376025" cy="643599"/>
          </a:xfrm>
        </p:spPr>
        <p:txBody>
          <a:bodyPr/>
          <a:lstStyle/>
          <a:p>
            <a:r>
              <a:rPr lang="da-DK" dirty="0"/>
              <a:t>69% af danskerne er bekymrede for, at det bliver dyrere at forsikre sig mod klimaskader i fremtiden</a:t>
            </a:r>
            <a:endParaRPr dirty="0"/>
          </a:p>
        </p:txBody>
      </p:sp>
      <p:sp>
        <p:nvSpPr>
          <p:cNvPr id="5" name="Chart 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463675"/>
            <a:ext cx="11376000" cy="468000"/>
          </a:xfrm>
        </p:spPr>
        <p:txBody>
          <a:bodyPr/>
          <a:lstStyle/>
          <a:p>
            <a:r>
              <a:t>I hvor høj grad er du enig eller uenig i følgende udsagn? </a:t>
            </a:r>
          </a:p>
        </p:txBody>
      </p:sp>
      <p:sp>
        <p:nvSpPr>
          <p:cNvPr id="6" name="Base Number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2005556"/>
            <a:ext cx="720000" cy="144000"/>
          </a:xfrm>
        </p:spPr>
        <p:txBody>
          <a:bodyPr/>
          <a:lstStyle/>
          <a:p>
            <a:r>
              <a:rPr lang="en-US" dirty="0"/>
              <a:t>N=1010</a:t>
            </a:r>
          </a:p>
          <a:p>
            <a:endParaRPr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5"/>
          </p:nvPr>
        </p:nvSpPr>
        <p:spPr>
          <a:xfrm>
            <a:off x="945383" y="6209555"/>
            <a:ext cx="9517966" cy="402715"/>
          </a:xfr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rgbClr val="000000"/>
      </a:dk1>
      <a:lt1>
        <a:srgbClr val="FFFFFF"/>
      </a:lt1>
      <a:dk2>
        <a:srgbClr val="26355D"/>
      </a:dk2>
      <a:lt2>
        <a:srgbClr val="E6E6F5"/>
      </a:lt2>
      <a:accent1>
        <a:srgbClr val="8288A6"/>
      </a:accent1>
      <a:accent2>
        <a:srgbClr val="3EADDF"/>
      </a:accent2>
      <a:accent3>
        <a:srgbClr val="EF7B7B"/>
      </a:accent3>
      <a:accent4>
        <a:srgbClr val="FFBA22"/>
      </a:accent4>
      <a:accent5>
        <a:srgbClr val="51A25B"/>
      </a:accent5>
      <a:accent6>
        <a:srgbClr val="545488"/>
      </a:accent6>
      <a:hlink>
        <a:srgbClr val="EF7B7B"/>
      </a:hlink>
      <a:folHlink>
        <a:srgbClr val="51A25B"/>
      </a:folHlink>
    </a:clrScheme>
    <a:fontScheme name="F&amp;P">
      <a:majorFont>
        <a:latin typeface="Quincy CF F&amp;P Office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name">
      <a:srgbClr val="8288A6"/>
    </a:custClr>
    <a:custClr name="Color name">
      <a:srgbClr val="BCE4F8"/>
    </a:custClr>
    <a:custClr name="Color name">
      <a:srgbClr val="F5B4B4"/>
    </a:custClr>
    <a:custClr name="Color name">
      <a:srgbClr val="FFE696"/>
    </a:custClr>
    <a:custClr name="Color name">
      <a:srgbClr val="AAD2A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undefined">
      <a:srgbClr val="E6E6F5"/>
    </a:custClr>
    <a:custClr name="Color name">
      <a:srgbClr val="DEF2FC"/>
    </a:custClr>
    <a:custClr name="Color name">
      <a:srgbClr val="FADCDC"/>
    </a:custClr>
    <a:custClr name="Color name">
      <a:srgbClr val="FFF0C8"/>
    </a:custClr>
    <a:custClr name="Color name">
      <a:srgbClr val="D7EBD7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undefined">
      <a:srgbClr val="FFFFFF"/>
    </a:custClr>
    <a:custClr name="undefined">
      <a:srgbClr val="FFFFFF"/>
    </a:custClr>
    <a:custClr name="undefined">
      <a:srgbClr val="FFFFFF"/>
    </a:custClr>
    <a:custClr name="undefined">
      <a:srgbClr val="FFFFFF"/>
    </a:custClr>
    <a:custClr name="undefined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  <a:custClr name="Color name">
      <a:srgbClr val="FFFFFF"/>
    </a:custClr>
  </a:custClrLst>
  <a:extLst>
    <a:ext uri="{05A4C25C-085E-4340-85A3-A5531E510DB2}">
      <thm15:themeFamily xmlns:thm15="http://schemas.microsoft.com/office/thememl/2012/main" name="F&amp;P præsentation 2025.pptx" id="{DB7B4CC2-B14F-41BE-9638-15DA41DCD9C0}" vid="{80F78A3F-5317-41EE-9AD1-34BEC66007C6}"/>
    </a:ext>
  </a:extLst>
</a:theme>
</file>

<file path=ppt/theme/theme2.xml><?xml version="1.0" encoding="utf-8"?>
<a:theme xmlns:a="http://schemas.openxmlformats.org/drawingml/2006/main" name="Office-tema">
  <a:themeElements>
    <a:clrScheme name="Forsikring og Pension 2021">
      <a:dk1>
        <a:sysClr val="windowText" lastClr="000000"/>
      </a:dk1>
      <a:lt1>
        <a:srgbClr val="FFFFFF"/>
      </a:lt1>
      <a:dk2>
        <a:srgbClr val="26355D"/>
      </a:dk2>
      <a:lt2>
        <a:srgbClr val="E6E6F5"/>
      </a:lt2>
      <a:accent1>
        <a:srgbClr val="26355D"/>
      </a:accent1>
      <a:accent2>
        <a:srgbClr val="8288A6"/>
      </a:accent2>
      <a:accent3>
        <a:srgbClr val="BCE4F8"/>
      </a:accent3>
      <a:accent4>
        <a:srgbClr val="F5B4B4"/>
      </a:accent4>
      <a:accent5>
        <a:srgbClr val="FFE696"/>
      </a:accent5>
      <a:accent6>
        <a:srgbClr val="AAD2AF"/>
      </a:accent6>
      <a:hlink>
        <a:srgbClr val="F5B4B4"/>
      </a:hlink>
      <a:folHlink>
        <a:srgbClr val="AAD2AF"/>
      </a:folHlink>
    </a:clrScheme>
    <a:fontScheme name="Forsikring og Pension 2021">
      <a:majorFont>
        <a:latin typeface="Quincy CF F&amp;P Office"/>
        <a:ea typeface=""/>
        <a:cs typeface=""/>
      </a:majorFont>
      <a:minorFont>
        <a:latin typeface="Quincy CF F&amp;P Offic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lla">
      <a:srgbClr val="26355D"/>
    </a:custClr>
    <a:custClr name="Blå">
      <a:srgbClr val="BCE4F8"/>
    </a:custClr>
    <a:custClr name="Rød">
      <a:srgbClr val="F5B4B4"/>
    </a:custClr>
    <a:custClr name="Gul">
      <a:srgbClr val="FFE696"/>
    </a:custClr>
    <a:custClr name="Grøn">
      <a:srgbClr val="AAD2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Medium Lilla">
      <a:srgbClr val="8288A6"/>
    </a:custClr>
    <a:custClr name="Lys blå">
      <a:srgbClr val="DEF2FC"/>
    </a:custClr>
    <a:custClr name="Lys rød">
      <a:srgbClr val="FADCDC"/>
    </a:custClr>
    <a:custClr name="Lys gul">
      <a:srgbClr val="FFF0C8"/>
    </a:custClr>
    <a:custClr name="Lys grøn">
      <a:srgbClr val="D7EB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lla">
      <a:srgbClr val="E6E6F5"/>
    </a:custClr>
    <a:custClr name="Lys blå 50% tint">
      <a:srgbClr val="EEF8FD"/>
    </a:custClr>
    <a:custClr name="Lys rød 50% tint">
      <a:srgbClr val="FCEDED"/>
    </a:custClr>
    <a:custClr name="Lys gul 50% tint">
      <a:srgbClr val="FFF8E3"/>
    </a:custClr>
    <a:custClr name="Lys grøn 50% tint">
      <a:srgbClr val="EBF5EB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rsikring og Pension 2021">
      <a:dk1>
        <a:sysClr val="windowText" lastClr="000000"/>
      </a:dk1>
      <a:lt1>
        <a:srgbClr val="FFFFFF"/>
      </a:lt1>
      <a:dk2>
        <a:srgbClr val="26355D"/>
      </a:dk2>
      <a:lt2>
        <a:srgbClr val="E6E6F5"/>
      </a:lt2>
      <a:accent1>
        <a:srgbClr val="26355D"/>
      </a:accent1>
      <a:accent2>
        <a:srgbClr val="8288A6"/>
      </a:accent2>
      <a:accent3>
        <a:srgbClr val="BCE4F8"/>
      </a:accent3>
      <a:accent4>
        <a:srgbClr val="F5B4B4"/>
      </a:accent4>
      <a:accent5>
        <a:srgbClr val="FFE696"/>
      </a:accent5>
      <a:accent6>
        <a:srgbClr val="AAD2AF"/>
      </a:accent6>
      <a:hlink>
        <a:srgbClr val="F5B4B4"/>
      </a:hlink>
      <a:folHlink>
        <a:srgbClr val="AAD2AF"/>
      </a:folHlink>
    </a:clrScheme>
    <a:fontScheme name="Forsikring og Pension 2021">
      <a:majorFont>
        <a:latin typeface="Quincy CF F&amp;P Office"/>
        <a:ea typeface=""/>
        <a:cs typeface=""/>
      </a:majorFont>
      <a:minorFont>
        <a:latin typeface="Quincy CF F&amp;P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lla">
      <a:srgbClr val="26355D"/>
    </a:custClr>
    <a:custClr name="Blå">
      <a:srgbClr val="BCE4F8"/>
    </a:custClr>
    <a:custClr name="Rød">
      <a:srgbClr val="F5B4B4"/>
    </a:custClr>
    <a:custClr name="Gul">
      <a:srgbClr val="FFE696"/>
    </a:custClr>
    <a:custClr name="Grøn">
      <a:srgbClr val="AAD2A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Medium Lilla">
      <a:srgbClr val="8288A6"/>
    </a:custClr>
    <a:custClr name="Lys blå">
      <a:srgbClr val="DEF2FC"/>
    </a:custClr>
    <a:custClr name="Lys rød">
      <a:srgbClr val="FADCDC"/>
    </a:custClr>
    <a:custClr name="Lys gul">
      <a:srgbClr val="FFF0C8"/>
    </a:custClr>
    <a:custClr name="Lys grøn">
      <a:srgbClr val="D7EBD7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lla">
      <a:srgbClr val="E6E6F5"/>
    </a:custClr>
    <a:custClr name="Lys blå 50% tint">
      <a:srgbClr val="EEF8FD"/>
    </a:custClr>
    <a:custClr name="Lys rød 50% tint">
      <a:srgbClr val="FCEDED"/>
    </a:custClr>
    <a:custClr name="Lys gul 50% tint">
      <a:srgbClr val="FFF8E3"/>
    </a:custClr>
    <a:custClr name="Lys grøn 50% tint">
      <a:srgbClr val="EBF5EB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26" ma:contentTypeDescription="Create a new document." ma:contentTypeScope="" ma:versionID="8fe5613b8a7679f320a69868f281bee5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c2e21b52a6d5ad0a84f8ad48f3e21748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Hyper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5e6fd2e-4630-419c-b64a-3467c503b8ee}" ma:internalName="TaxCatchAll" ma:showField="CatchAllData" ma:web="adc6f7d2-2fd4-4c58-add3-50ea831b73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9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2721a9-3f3d-4779-b4f8-53221ef4f4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ocumenttype" ma:index="29" nillable="true" ma:displayName="Document type" ma:format="Dropdown" ma:internalName="Documenttyp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c6f7d2-2fd4-4c58-add3-50ea831b733c">
      <Value>168</Value>
    </TaxCatchAll>
    <_Flow_SignoffStatus xmlns="fe0e463f-46c1-4b5a-aeae-2e65b5901510" xsi:nil="true"/>
    <Picture xmlns="fe0e463f-46c1-4b5a-aeae-2e65b5901510">
      <Url xsi:nil="true"/>
      <Description xsi:nil="true"/>
    </Picture>
    <Documenttype xmlns="fe0e463f-46c1-4b5a-aeae-2e65b5901510" xsi:nil="true"/>
    <Hyperlink xmlns="fe0e463f-46c1-4b5a-aeae-2e65b5901510">
      <Url xsi:nil="true"/>
      <Description xsi:nil="true"/>
    </Hyperlink>
    <lcf76f155ced4ddcb4097134ff3c332f xmlns="fe0e463f-46c1-4b5a-aeae-2e65b5901510">
      <Terms xmlns="http://schemas.microsoft.com/office/infopath/2007/PartnerControls"/>
    </lcf76f155ced4ddcb4097134ff3c332f>
  </documentManagement>
</p:properties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PpStyles><![CDATA[{
	"Styles": [
		{
			"Base64Png": "data:image/png;base64,iVBORw0KGgoAAAANSUhEUgAAAPkAAAAmCAYAAAAGJz1qAAAAAXNSR0IArs4c6QAAAARnQU1BAACxjwv8YQUAAAAJcEhZcwAADsMAAA7DAcdvqGQAAAjKSURBVHhe7Zq/ym01EMXv0/gGPo69tQ9ga6elldjYiIWNCDYKNrcQFAQRvCBaqM21ULH+9HfM3JsvZ2Zlkr33+YNZsODevZNJMjNrkp3vPFlYWFhYuAP8+dffDz/+9OvD06++e3jvg08fXn/j7RN5VposLCzcG2pBv/Lqay55X5ovbMTz3/84FdFffnv+wL/L4/sAk2byMywmznCEzYXH8ETdcol8P7zz7kdn/n3zrfdPPt5T9Jy+Pvns6UM03ocff/Hw/Q8/j42HsFpjWRYTZzjC5sJjUEhJCILu+REuke+Dz7/82vWvkViUptNAuIjYs++RE1x6U2SCLGJkAKqMGuAImwsxIj8vkW8Huez5tuZWkROn2h7xbHdrCrq3u/OMO5nSrA+OCa2RmlSP0QVldvWtTvq/I4rbEvl22J2H2s235G8rXP5fXrnwYs0chz4Z1O7LQkuzISibTLo0W5hEVEiXyLfBPoXIUbWjz4q8FThizezK7c4/0vcEz4Bx9jh9hM2Fl1gi3x/ffPvs5EM2KP6/t8g9TWS1gJjbvrB3CniBJfL7wxL5vkBEdkw3Ae8pcr63PTsj39bRhWtKT0vk94cl8n1hx+g6N/cUuff5mt6FC7iIa21AilNpEmOJ/P4QXQotkY/DCmYrur1EHu3iMzrw7MCurXsSOccbvp04uniXGIzL+5FjkAf6ExwuYLBpR7maPOf9Xj8ltXW1VZ918pz3dqPart3InE7GBnGkXxEEMa/XFl2+0q4en/a03RrPCCZk1tiOsZfIo1jN5A1x8Gx1d/OoI7wVkRMAgu3ZixglkgLCjoKiSJ/ZX0HhD6+IzHBU5Ef41Yqjd0StWZqfQB/lA94d8dNSmyPjl0cvsIfI8a/XH86sh1zxbEFZNG5d5N7CSKLa0QTJSyqeZZxJMDxx079OAMZkR2rbwW41bcC8vDHrtTEvxs8WnhGRH+VXFfuapXn3txrGUf/2YOMSz/LoEfBDOwdj7SMFTj9ef1iaDEHNSf65+5ZF7iWAV3UNXkIikPI6RLSLILLS5BGixOR5aSKBQLwx1do8UbbMivxIv5KI7CqRj4z1KQL7JGmvD6Ipw2yCXWKpwrGHyKMNAZYmQ1AnAxn7WxW5F/BeXwveSL8osaIKb/D6wKgw1PB25t54QP0KC2ZEfim/gp5oIW1K8xOisWDGRz0QHyuwSqx7iNwrjjCz8UTw7BlLk3PcosijY055LeHtkKpiR3PtzTPqp3ZEEAk1UxxAlDiwJ/JL+hUowcJItNEae+vLwOImj7f/Yg+Re33hlnV49oxhDkXJCnH26AWB+g6BGZF7CZV1TLSeyAHR9+7sLqWShzl4fUYqO0XEswF7PrqkX4ESCizNzhCNNbvpGCw3M/6+VZFHvoHhvFSnI9gLFO9n+hmi9UQO8MZDDL2dNZqnCmC0i2fXZvBsQDX2pf0KlFDaY3qN2ZgosFmZrczGpeau1myox2up4tRDFAcYzkt1OoK9pIqOatlkjHZmFVjEZ7scR8hMEkSiUQGM1tY74reIYjYz9pF+VULJfNZYTBg7ExMFm3/28m6ryFV/FacelF6nRI6TCQads4x2K2Mvqbw+MJOMjO/1ZR2lyW6IjusqgF57yLxLkxSimM2MfaRfo35wdM1bYDmp/NNij7l7fWHmcyGC0ms4L9UJ55RmQ4iqPlRJpRzLTuQd13hGv7rytxzdKSOwm3CZpApZlEh7JI0BH3p2ZsY+0q9q3C1H7xHUcxi5nVdz511pJuH1NZYmw1B6DU87qlOmynuYtUnSeH1maSeRYn4IJCF92bFV0WoZCU3dNGeTxjAq8mv5VQmlNDkcUYHam57v1dilyTCUtkqTc8wKUmHWZpS8WeJUxkaYM+JG2Hyz1aLGJjsAcyNpIYKNvnG9YAO1tux3oiGyNTN2hrN+vbbI1Ylrb3q+55nXFs6eZCKb5GNpcg41EZKjNBvCrE315zcSbevli4L3ja3mGiWQF2yghIat0iyFyFY09rX8em2R732CUfR8r4oMvinNhkC8PHvyU+SWRK6SIkrgrSDBPcf1dqxRoam1jV7E7Dn2UX4F1xY5u6U39hH0/Kg+0Wa15dmCMl+ZnNcJXlrkKigIsTTbDZHA2dVLkxB7Cg2OHN9Gx760Xw3XFjkYuU/Zwsj3UztvAPLVswVl/tySyEH0rQv3PlZG8yQ5S5MQUd8o2MBrbxzx9czYl/Sr4RZEPgs190x+GLzPQDhTXKPPj27BiBIGXkPk6jtGJfEoVFUsTSSiCq3mSDC8PnAk6KOXfuBSfq2xRK5PUaPFNYphdz5bBBlhi03lFJg5Srfg26g9zqhLmZ7TWIPXDyrB9C6CMkc4ZUONfSm/1lgi/w/Rbj7qc6+4pwr0rYkcKBFB7KvkqmE3y+2fGNSNsxJbT6g9p6tjM1SBp/JHJwjYG/sSfq2xRP4SXtxGTm/RfFKnga2C9LCHzcyFCWJEdO1CcQhJWAuKduX1CSqIENu1XdpbRWZu0dFbJT1QN65G7NOudDntwvhNCRxmbumP9msN5ePS5Gah5s670iyNKO7ZP596mlK+f4S2Y81M0rToHQt7u02NTEJmGDmjJxqPVn2x6b2HPeer72NF850aGxGeBhE42q8GdXKoi9gtQs19dvOL4tbzo9cvddSnGmWrevYIR+B6x1E4YjPaMTNEkCqZ1JHdI/6qd7dekVAVP/pOi9gGtefn3m5zpF8BflL+wZfZHLgk8JsSuJE2Mzt6JPSoOHs52i0yDNJLTo/qGHqEzRo4U30CtGQu2WqbFbp3rIoCBkni0iwEQun5jfdeAtDXaw8zY4Mj/IqfMpuHkfGzR9YjkRF2xFGxUwA9H6EHii9zoai3hZz/p8basphi4gxH2PSAcxiLxGgdgNNwEMIrzdNgRyHR2oTHJs/VjoPY6oAxL+ZYXqfAnJl7LfjM2AS83pFnxgZ7+nWkaBjpU7pfDVtyeFTkBnya8RcxmMnrhYWFGwKFgkJTk2djnzRPnvwDKX8TQYZAzGgAAAAASUVORK5CYII=",
			"Name": "Header 40",
			"Paragraph": {
				"Font": {
					"Name": "Quincy CF F&P Office",
					"NameFarEast": "+mn-ea",
					"NameComplexScript": "+mn-cs",
					"Size": 40.0,
					"Bold": tru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JIAAAAPCAYAAAAPg5YTAAAAAXNSR0IArs4c6QAAAARnQU1BAACxjwv8YQUAAAAJcEhZcwAADsMAAA7DAcdvqGQAAALqSURBVGhD7Vm9cfMwDM002SCDqHfmUJHGW7hRoxU8gO7cZwedm6yB4JEESTEQRUrW99mJ3x0L8wfEzyMI0S9PPPHwoOsntYd3en2zrTmeqI1ac/igtv+kkYjckmqMPctiOa9vH9RdrRytbw/Q9cw2RPYdzpts2RM1PhkvNjZ7+q4axtlwtOJkIibazFgNxh4Oeqf2EmRofXsgZ9+9YcknsMWSDQfjgYgEDEcovS3gexAJ65v+a3HtbyKSwM57MCJtDTigydgiF6kda59EUuaZa0Tu88Ppn7GtLCMFpTG/PXI2UAI58D1va5KpkTVEQt3Wsfy4TmuOoU4DiYKfZN6Zhhl/rSFSTgeiLxp4zOzvdPC+4bEuunpi/yzZBWwmklXAKebbiYZCw7cg5+jxYsdSwsgaLSOkxANKiWTlTtd6/djpriu7f4qcfRpKdZg9CKau1Navl5kiQyRX1E6aMnEHeIPQcEqkmd96ZpQ1WiA1IzUHpX3+MEWOBcIhCwcrt38Kb18Bkdbo8GMu97dRX43MGxBJhMbtjjISXx3xWC6Qq4k0I9Nf+ZF+uf1T5OxLUaMDYLPvNE7EV29se43MzUQCvGBj9P3USNr4nHOA1URyBfQkK7IfUE90yVtWbv8US/bFqNEBkPmxHkN66Cpk3oRI/wuLRPLZMii+J5FqyLEXkUrkAr4kcbKxV5esrZH5JFKE1UQSPZJaQkNu/xRL9sWo0UEQf1yMPX89JnvUyPwjRIoKzeQkmokMjXRAEZGiOlFzJMZlr1sTSQhQo4MgEIWzkUKWGpm/mkjy+JcaJy/ejbvn4ZCBA2LrvHoiAV4XyOWgjFd2MhoX/XgrEv1C8Mqz1+xBwf+NmuwFHQRLRAFKZT4skeSRDMpbI20R6JsrDLvLz5NvHDhZax8FQ+A4gzlDQ18wXusDRCdxPByWPtwB5o9Ltz79qhQYkrggq/a5fdLMVqqDwAY2/5VdInPOJwIrw9lt5qFgZ0IS0Td9qhY0VqfBXQAAAABJRU5ErkJggg==",
			"Name": "Bullet Level 1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22.5,
				"FirstLineIndent": -22.5,
				"ParagraphSpacing": {
					"Before": 0.0,
					"After": 0.0,
					"LineSpacing": 1.0,
					"MeasureInLines": true
				}
			},
			"List": {
				"Visible": true,
				"BulletType": 1,
				"StartValue": 1,
				"IndentLevel": 1,
				"Character": 8226,
				"CharacterFont": "Arial",
				"BulletStyle": 0,
				"BulletSize": 1.0,
				"BulletColor": "38, 53, 93"
			}
		},
		{
			"Base64Png": "data:image/png;base64,iVBORw0KGgoAAAANSUhEUgAAAJYAAAAPCAYAAAAGaDZpAAAAAXNSR0IArs4c6QAAAARnQU1BAACxjwv8YQUAAAAJcEhZcwAADsMAAA7DAcdvqGQAAANHSURBVGhD7VnJbeswEP3VpIMU4rtThw++uAtfdHELLkCA7+5B8CVtzJ9Harh5xEWKHMHIAwgkXIazPA5H9L8//OHtQI87HfZf9PFp2+50pkPQdvsjHS53GohoXNKM4cKyWM7H55G6h5Wj9a0BelzZhsC+/XWRLWuixSdE39SfjmyPxAp/c6xu39uxzTgfjlecTsTEmxhrwXCBw77YcC9D61sDOfu2hhqfmJjgsJzu0Ry6ne3huWyEXCXH9yceW0iANYiF9TVOfDdi2TnPWQ1ZrDPZ+Uz9FuwsOX4pAQBNxhK5Q8PpfCdiefLo16VNAsmYS3HGCedVa48QdRnLK4v55k5XAttznWBrmti4FmKh7utYfljn7Tjti24glfeTzLtSP+GvOcTK6SD1jdl/1MH5xgRexuKMWrILqDlsUzeISjrfGbbXpLSc44ebHUsJJGu0jKGdmlpiWbnxWqdfUFPk9k+Rs09DrQ6TB8PUpdr6+TJDWIIyNwJZgKyN7HRFctRiRdaCMxANp0ia+V/PnLJGC6w1MNZdc1ja5w5X4GjAHzp/0HL7p3D2VRBrjg5Pc7n/EPS1yKwhlgYU7kaXlDN+k7BtKGPxVROO5QI7m1gTMl2JEOiX2z9Fzr4ULToANjvHcUKQQ9tbZM4hltSbSAJqOeA2GidpmWINlByvjU85C5hNLOegIGuO7zRd8paW2z9Fyb4QLToA2id+nx7CBpmtxLK1HtdtC98aV0GRWC6berKsSawWsqxFrBq5gCthRtnYq0vWtsisJRZiYrIl7zv10fLr2AyxRI+kFtGQ2z9Fyb4QLToIwo+V4cKBTvZokVlLLPPqXkn+X0PJ8VqRmZ5UM5GhkRCoIpZbqzsW47LXTxNLCNGig8ATh7OVQp4WmTXEwpyc3ciQXWb9y1ByvBSHqbHynrIb73c4qOcA2TqxnViA0wVyOUjDg52Oxh8ReKsS/Xww67Pb5MHB76Wa7IIOghJxgFqZJWLZA83E4vpM3sPihvWv+ejLQh7tYIw1OlF0LDQ75cdN49Borb3vfSD9V4rve75Owz5AdJJAgKTpQyIAwsv69KtVYEgzBl21b9wnzQC1OggsIfIBrZE55RNBSNDpBj2I/gM9D3g4ouTVdQAAAABJRU5ErkJggg==",
			"Name": "Bullet Level 2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43.7598419,
				"FirstLineIndent": -22.5,
				"ParagraphSpacing": {
					"Before": 0.0,
					"After": 0.0,
					"LineSpacing": 1.0,
					"MeasureInLines": true
				}
			},
			"List": {
				"Visible": true,
				"BulletType": 1,
				"StartValue": 1,
				"IndentLevel": 2,
				"Character": 8226,
				"CharacterFont": "Arial",
				"BulletStyle": 0,
				"BulletSize": 1.0,
				"BulletColor": "38, 53, 93"
			}
		},
		{
			"Base64Png": "data:image/png;base64,iVBORw0KGgoAAAANSUhEUgAAAJYAAAAPCAYAAAAGaDZpAAAAAXNSR0IArs4c6QAAAARnQU1BAACxjwv8YQUAAAAJcEhZcwAADsMAAA7DAcdvqGQAAANISURBVGhD7VjNkfIwDKWa7WAL4c7WkQMXuuDChRYoIDPc6SHDZdvwJ1mRf4Qc2bAGZr99M56dTSJZenpWFFZ/+MOvg7te3LD5ch+ftNa7vRuStd5s3XC8uMk5N5s0YzqCL/Dz8bl1hyv50a71gLueIIckv83poVx6ooUTrNtht431Arv1Zu/Gjlw2w5OPxCukOwfCK9xrwXREwr7ccI4+tGs9sJTfu6GGk5DP7pI9M+7w8PQ9qE2wiKeAHxNAD2Gh/fr4bdr+NmGVBOTOe28rBfcyWMQ/KgDETwtrmkn834Tl3Lc7+Fe7IqxCJ6PXDs8D8L58Vkur61gxEXx+2EG3ABtZ2BHmBJpp8sRbhMXzQzrnrYEsjg1FFXni507F+eIeYS3FgMUd4Z7ff44hcOMLz/fyjmrlhag5bN6PMvdyx8psoxLTBcOYMO6BJeKnM92TAmIbrWNorbpWWOQ3tw3xJSdxaX+Jpfw01MZQPBh+LtXs7/dpwdcJD9lZ8BGG5GzlgfRCSBAXniJe/n+9c7KNVlgiJ4+9RljhcCVEI+KhiwdtaX+JkF+FsO6J4eZZuD4k11p8tgoLBUVfhOAH/8IeWY5xk3S9UceCV016b6mwdwur4DOMCEl8S/tLLOUn0RIDgrpzXid8JWmdqcZnq7BS4CuSvuCFbsJG881ndCuERbx2v0QW4m5h8VdN2jWBB5xH5EyxtL+ElV+KlhgQ/HwaxygPYYPPR4SFYPsaXrrDFFboplEsPYXVIpZewqotTBhhZt+410HYtvi0hGXlHUQsXrsvgUX804TFcVSQYhGcwsovRUsMjPRjZTrC16nYo8WnKSxDOK0Hoyss4rUhU55U/yBAEyGiSljJnKkRi/d5r58WFguiJQZGFA50K6XgLT5NYTHvhfmb7HPuXwaLeP4xUiZLJxWLS3MCEjRCgWhObBcWIsSCfqFI0xVIx4VfP8nsEotZ392KBweHXs23EQPDEg6i1qclLESpK/Eeb9Kt6Ec7DJSSpqEyrHnQPMjfRwCe0MyWfqSMhYRTNYsrXouC064hOCYuBIr05jMagIJne/nVyvCimYuu5jfvc1ukuhgYJAi9izBqfJY4kaC8wH7+CMDF/NMTq9U/e6NtY7qkfdwAAAAASUVORK5CYII=",
			"Name": "Bullet Level 3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65.0196838,
				"FirstLineIndent": -22.5,
				"ParagraphSpacing": {
					"Before": 0.0,
					"After": 0.0,
					"LineSpacing": 1.0,
					"MeasureInLines": true
				}
			},
			"List": {
				"Visible": true,
				"BulletType": 1,
				"StartValue": 1,
				"IndentLevel": 3,
				"Character": 8226,
				"CharacterFont": "Arial",
				"BulletStyle": 0,
				"BulletSize": 1.0,
				"BulletColor": "38, 53, 93"
			}
		},
		{
			"Base64Png": "data:image/png;base64,iVBORw0KGgoAAAANSUhEUgAAAG8AAAAPCAYAAADqMZE6AAAAAXNSR0IArs4c6QAAAARnQU1BAACxjwv8YQUAAAAJcEhZcwAADsMAAA7DAcdvqGQAAALoSURBVFhH7VjBbeswDM003eAP4nv/HDn04i1yycUrZAADvmcHI5eswS/KpkRJpMSoNfoL9AFCU0sin/goSvbpFz8csFzg7c/fop0XAN8PdzgL/W/jHeBxg0HoG94/QtuefcD1sdnTAIuz5cafp6c6rubP/0af4w1mwVcPV3kOjd/+x9/nReecAx5PmEf0dYEZ5JjA4w5XN8b7Jn7KujzJKFAZaIAnXHey2HiAU3FLQjSXkkHDOpEAN1iVRSFq/laXiBTswSVXbqeHa20OBjn0NXk72yMlSGmLEBLm3fUzHVB00X5rUYh5pH774gg+OWo7Kk+OitBNAXglcQLujz16uLbmhKRzrcobd9yCO0q3FX21K1WAZVGfEa+FonRnQedo+UsTIQ1CD9emP8Z9qCQoIYpd2rJWnwTfLZ63PV6YHT3zLP74buAB/Z/F40lnsRNwpHjr5A7aSpC2Gr+JpQWdw8JVK509XFtzYlxspU4Vj8461/AC5M9vvKjgM7wUTeUZ7vGV4qVlCrNJtkfwi9kDzBeg8XhZPFaCerjW/K14Q977rLvFIh4mAt1gkVeIvRTLlGC76eJJTQ4wguZyezxJpIDUgkmwiSe10l5rjnSrrUEVT6kWiIRDfh+wBOSIsukJZ4dzkoHCwW3hysvvUWUTy1rw8cIFw1Y2S1tx92W+jhRPQ3or1Fu+kFe58t3bw7U2p1UlJKjiMT+SeNq8lwPyJeL5TJPHm0uIMD9NimNfFRKeRnu6ePXb5rfuvBk/77A+by+v3zs+IwAPaB6EHq5V8bLqIe2YHOoOcgjc86OkJuzR4vlrLz97qL4r4iG4P+u5lXweE7K3lyufk78OJLvPcPbFdcmvFtTP+Yfztdh17LobmzO8C4QL5tlFbXDvHcnlgvfRx1R6T8FnO5mYedTSIObZHBoSR38SF+dnG7O/DwlB6eGalkXWsqRbp5g0moBoS/Tvdnk+3ieQXyfycn9xXfjuF8adTv8AXZCvcBGZwtgAAAAASUVORK5CYII=",
			"Name": "HEADER 16",
			"Paragraph": {
				"Font": {
					"Name": "Quincy CF F&P Office",
					"NameFarEast": "+mn-ea",
					"NameComplexScript": "+mn-cs",
					"Size": 16.0,
					"Bold": true,
					"Italic": false,
					"Underline": false,
					"Color": "38, 53, 93",
					"SmallCaps": false,
					"AllCaps": tru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EYAAAATCAYAAAAtbXvAAAAAAXNSR0IArs4c6QAAAARnQU1BAACxjwv8YQUAAAAJcEhZcwAADsMAAA7DAcdvqGQAAAJ5SURBVFhH7Ve7scIwEKSa1wGFODd1EJC4CxInboECPENODx4ntHHvPjpZyHeWYUzA4+2MAmRxe9o7rezdPxYA4w2O9QF+9jKq5gzHZFT1CY7dDQYACH/ZBMTbNieoiLe+bBp/uEre7WjHlD2fcL/Ir3u83udrYby4CQJgkDckT9g6Nu1DNkxFtoUBEg2fV50hRI4lYQh9Q0QHVHVrYe7QUrdu3TGddEMuTCxEc1vHVRJGiD5fGG/exbqOsSpwh75TPxLSCqthxRBPSbyL+HQwL8biGDo38bGA8RlyFDzPEiAWYX+Gfm0RloQZrvIsP5PclpnBsalx8o/kEn+eqB7RlNfrTtnYvDgWTGF0j1g44Q7Gj6OqMV8rbvwTDSQnl+bBv8+zZKL6xlklc+M44ZmutczOKki6AV4UwIUw+CwsC0Mde4lCxL3gs5lVWAkqYsdgsDx5c7ORSBLTtZY/xbUZr3V0AfNoV3qcKYwWzDhK7u24JAwhf64k3pWX3mK69hlhrPg9VnqtN5SOUph6gOmjRWHyLigIk/rES8JEPhGDK+pwWXhdmCzPp4UprE8TW0rIE4aQijt0eIzSShZgCqNc7+kYreCjUGFZBJOEBJbWumcbMeVEZmlvxoMlDEHmLY9xClTsAOM4pImnRDyfz4X/U7L0TTKMNFAUvPl43uE123sFPGHSrkn5JL9Zt8jHnCROt8/0EsaDr268so2PLCLi9wFao+udly+63aaPVfowlXj6Ume9GErC8wp70JdILhgNyht5HkRIcpY9Uu7T9f0RIGE8g/860BHT6g34uWF52Nch+hYeK/aDJ033zyKaI3kOGvJab9kWu90vMMw3csII3IgAAAAASUVORK5CYII=",
			"Name": "Body 16",
			"Paragraph": {
				"Font": {
					"Name": "Quincy CF F&P Office",
					"NameFarEast": "+mn-ea",
					"NameComplexScript": "+mn-cs",
					"Size": 16.0,
					"Bold": fals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HcAAAAMCAYAAABY3CKIAAAAAXNSR0IArs4c6QAAAARnQU1BAACxjwv8YQUAAAAJcEhZcwAADsMAAA7DAcdvqGQAAAJkSURBVFhH7VfNzcIwDGUaNmCQ3mGOHriwBZdeugIDVOLODhUX1vDn59iK0yYEkPj5pD4JiTaJ8/yenbarBQt+DmN/pGZzpIGI/H8dXvBt0PVE7WZHzeFCwzn8usOR2vOtahLRhdcGQ/1/Hc6CrjcaC3PmXPiauQzXzxdMiSddoc+emj7qI/f601PafQREN+q2OyYUE4HIj3Ths+aGvfbUFczKcjkfab09FQviHajxHPtoruS9jXnnchAMhx2tuXI/mUzRXOUwsrjNJiYarsP8e+aO3HWddZ8mj3stx2p73J9Xd5FLNW7g2OLRwKaAH7rfNJQ1smdYk+bCuWnHWZ41nom5meLD+Jr310skBnHUXN1Eh94KExQEw7HCxPFfyU6r2BtQMhcJ+2PLxJjGmiJnLp7lrROyHDeus2sZQ3E4oX2x+HkYw154BNR4enNnRjKyp83vdC4bpclNE/XzS+aGhEOxoFvQNcinJprFXqMjpctYRCfcM3FFYHSvMwJI+ef51Hi+ZO434JPVWwIUmlT+JNFUnHvmpgkDNdGmXEJM31mPx/Xm+jUp/zyfGk9vbs7IEs+PYyqoAeZGAeaCh7G8ueHoS8UZ+e2zJlqOiwil4t2Pm66D6FKcEF95yX2Za5zzfGo8E3Ml73TucODntePyNUCw+adQehwSH4EQteGXDhyFHboaXaGJ4dXfkrTPAHvxaljIFkepJi/CyF5hnofnYp0gcVloEysX18xt+NpetjoVH5A1eJHCGD5ZlIvtZ890jxJPfCIhfxRcjMMcoY3G7zK5LXgRtU5b8I8ROjCeGr+D1eoPsb5u+s2b8iYAAAAASUVORK5CYII=",
			"Name": "Bullet Report 10",
			"Paragraph": {
				"Font": {
					"Name": "Quincy CF F&P Office",
					"NameFarEast": "+mn-ea",
					"NameComplexScript": "+mn-cs",
					"Size": 10.0,
					"Bold": false,
					"Italic": false,
					"Underline": false,
					"Color": "38, 53, 93",
					"SmallCaps": false,
					"AllCaps": false
				},
				"Alignment": 0,
				"IndentBefore": 22.5,
				"FirstLineIndent": -22.5,
				"ParagraphSpacing": {
					"Before": 0.0,
					"After": 0.0,
					"LineSpacing": 1.0,
					"MeasureInLines": true
				}
			},
			"List": {
				"Visible": true,
				"BulletType": 1,
				"StartValue": 1,
				"IndentLevel": 1,
				"Character": 8226,
				"CharacterFont": "Arial",
				"BulletStyle": 0,
				"BulletSize": 1.0,
				"BulletColor": "38, 53, 93"
			}
		},
		{
			"Base64Png": "data:image/png;base64,iVBORw0KGgoAAAANSUhEUgAAAH0AAAAJCAYAAAAfMyPyAAAAAXNSR0IArs4c6QAAAARnQU1BAACxjwv8YQUAAAAJcEhZcwAADsMAAA7DAcdvqGQAAAJ6SURBVFhH7Ve7jcMwDM002SCDuM/N4SJNtkjjxitkAAPps4ORJmvo+GRRpigqknDX3T3ACCyRfI8f29HhH38U6+PmhtOXO9I1XJ9udYTHPa4dz3e3iPvhenNjuIbzzS1kHkJ5OPd0I9mNj3R9TWLc3TRTjPMlcuY2OY+1P/gY9xhDo8Xnt3hXygk+cn95lTkyHfOF6h32Elus5zk693YLOE8XNwUeAOsT+SCOrnHEcgVB2kAvQASzbNzrnQuhIYJYS6SOwQMibWs8WYxXKCYlhnsLLT7dvKw9xPD7Ig9f+DN8yjXUOpaZhqTAt1ADpTbAvZ6+uZKDeYf5ndxn9bESbmm6BYgbvW3+tJd5dtsaj963BkejxaefNxQTMcKg63zjAyAHo1F7TQ9D92nj3O8BbeNhEdhNh0B6XYQrCULwk0sJxglWyVg8XBiezBqPjqH9LbT4dPOGHBFDDy4jNjX49WjXtiXoPlkNZp5EHyfMyfrLi92d86Sf8XvFwFOe2n8uHGA3vczDWrk5+J1UsTVafHp58a2dHumgFpsehr9Hu9ZTwg+bnhJo55qILcFQEH+FBMW3xIrBhWBBNR65v383y/ZAi08Pb1iK4KLq72ZsuvF6r2mv6WHoPlkN3tbSQTAJWpqOpJYQHPYJUUyqHEM/CZYNIHn0/qbTfkUyWnx6eSWsXIGNZ/fp0f6JT2KLIZrOWvTDJgdSHiVGIkfx8WobfRIkiIxLRzYcB0DGxz55NJAx0NQ0xnZkwxthnOtHtp1H7ofjJZK8polLtPjUeeURyjj+EBDTH5/wlvP++C3lVtaONX/0i7b7sU9jpf8Ve5/owRExEDfXcTh8A6Pu+XRrMiycAAAAAElFTkSuQmCC",
			"Name": "Header report 10",
			"Paragraph": {
				"Font": {
					"Name": "Quincy CF F&P Office",
					"NameFarEast": "+mn-ea",
					"NameComplexScript": "+mn-cs",
					"Size": 10.0,
					"Bold": true,
					"Italic": false,
					"Underline": false,
					"Color": "38, 53, 93",
					"SmallCaps": false,
					"AllCaps": tru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FYAAAAMCAYAAAD4Q0pmAAAAAXNSR0IArs4c6QAAAARnQU1BAACxjwv8YQUAAAAJcEhZcwAADsMAAA7DAcdvqGQAAAJPSURBVFhH7VbJjcMwDEw17iCF+J/U4Uc+7iIffdxCCjCQf3oQ/EkbXA4lxrSO3BtgjwGCWKLEYziyvPrHDwDRmcZhR+16TyMRxem/C5oO1K231PYnGo/h5/o9dcfzw+QQndjXY8Tm8XnM8cfp882h6Uy+kDtN4IRFM8ycyNxwqPMFpbnNlg2zQxT7jPKeIrYU/7inZnMoFvldCHnsyFUa6nEaI7FS52aus1RDuTAQawrzrCI3RDWxQxt8adtSE4n1IGe9u/jVZqWJ39NYiaFqjgXBfwv/A/8zIW1U/a2cdR/8QWnyzDas78Qf9uSndUFsofGwNxw/DufCsDDImh3gOW6SIs0GWzQCVG0JYeiysx2NKBHrmazOFGGPoBaY+w9jsV3L2ayDDbHw2gnz9yk2I5GRkV0qDO+PLgaxDgG7PrctXwU2mIfiNKiB+mugRFEX+zRJhyJC02GHCuGvRITE473Xci7tA2rzCusz5PQEscDYh66mTux6XRNNbEuIvSTLXwyVyzCNH3xYReVFACUiLLG1nEv7gNq8whKbkcjI8kwLU4A0SQROMrLCOLOZI4cxIAGTOYtSfNkTEw8+lwV7blRpH/JB8VdzlucXiZXmL9eO/XyfCJB4/rmVHEckjAsAdnxi2CKFON4f7fBlPz3Ev+1kAhtfFSCJc5GaaLhwQowOrwWOr8S2PNaLzZnTU8tZ4+k73ELIEx6WNnyGORYamj374Rz58lP/rnIi3w4EFgK4kJoKXsEthf1aQDG4kHDZxKm3IigPqv6QUu7GavUFUhzeHfzua+cAAAAASUVORK5CYII=",
			"Name": "Body Report 10",
			"Paragraph": {
				"Font": {
					"Name": "Quincy CF F&P Office",
					"NameFarEast": "+mn-ea",
					"NameComplexScript": "+mn-cs",
					"Size": 10.0,
					"Bold": fals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,
		{
			"Base64Png": "data:image/png;base64,iVBORw0KGgoAAAANSUhEUgAAAjwAAABICAYAAADyIy9kAAAAAXNSR0IArs4c6QAAAARnQU1BAACxjwv8YQUAAAAJcEhZcwAADsMAAA7DAcdvqGQAABqGSURBVHhe7Z2/yqU9V8a/o/EMPBx7aw/A1k5LK7GxEQsbEWwUbL5CUBBEUBAt1OazULF+5TckL5nMdSfXyp/9PHtmXXAxM89OVpKV9S+572fPLxKJRCKRSCQSiaP4l3/9j59++Tf/8NMf/NGf//R7v/8nP/3ar//GV/zt3/nDL5/95V//7U+0Ld0SiUQikUgkPjf+53//70sB85u/9bvfFDgz0ocCqYhKJBIJG//4T//21cGKv2c8SSQSV0BwaQuYVRKoishEIvFi/Pt//urnm9l6cOHvHGZKk08HdYNcmfEkkUgchQo4BMv6qIpgGSmI/uwvfplBKpG4jF/913//9Hd//89f/G1UNMA//tO/+pQ+STGm5tuSNqV5IpFIrOMpUKr3cnjcpdoqfuYTZSLxruDRj1Mk9OQAU0R8GnAbpeaqSNvSLfGdAFsmp2DPvBPa7zk2y2cU9BT2FPil68vR3pw+XRDwGethXUfy36nHLj1/VGcanQpLk29Qr8lnzBeZE4nzWCl2KouIT4NIPKdt6ZZ4Y6wW7JUURsgo4q5i551WyDq35poFzzmMbmvYqNLsG7h7kAEqkTiP76ngiaxlFJMSnx8cgNUtziqRdfMpQuRpxozMdanGoFqaPauOEkf6yKuyjwCGonRROQou9HUq3ryCTiTuob6/Ezl9lq6fBnnD82PAKWx5xwx7Jm+0hQz/Ju/zedueOqA0OQrGe/Ipfk4h1OY25koxx2O3mS/St3SLgUFwgIizt3zltdhnBJuj9FI5O03NAhX7UpomEomLIPgqH1QsXT4NInNvk0ziPUBRPsvR5KK2wJmh5v0b9kDBpeYI3RvGvjDrSaEWWe9XcBTa053494yZzpxKdFQ05fs7icTr4D4qKM0/FZzTf8bs98MsN98qWlYxymd8VppZmF0osPblp0rc1CihT1yurr4TUIwovbR0r4+RRXFEQIL0+9H1m0i8Gk7RAEvzT4fRawq3Hl0k7sEpdpYT/gWM3tfhMFGahTC76UEHpWkMKE4JVFyd/PeE0eZWugVPIpH4eLx7wQP69zP5e8ah9wMH3lGxAz/Tzc7swmRnrjM9LBfzSphiXo16wTEDTSLxPvgeCp7E94HRbR1cfnH3AmY3Ubv1AnlUyW25pA8lSDELHu95fxY8icT7IAuexGfALMEvP8a5hJnfnPjFptktDwzfIikhilnweLrKgieReB9kwZP4aPAoS9lcy8+UV5x3f0vTLTivkIRftVFCFLPgyYInkfjekAVP4qMx+80k+Jl+oWX2pOPU/z3nvmMcuk1SAhSz4MmCJ5H43pAFT+Ij4dzunCogTsC53eE7eUrzbTivkYRueZQAxR+94HF+JR1mYZhIvA+y4El8JJzbnRPvw5yCU4Cc/E0yRz/Q1pHqrHgjkaMYbkRgRElUxW3fSoqSG1d/jOW8QFUZXc8NcB2odFTn9hm+y4F5YKj9/OrXpEfnyN7Tt8rYWWNvY/y9fDRF2+/EXBwwJqzr74lvRNawC8aqe8ucyo+nQE/MtZ8/8m749umCp113Jf9+pb8xhzr2K8dlrHbsSvb/1v6NoPYC8rOPmI+Ck1c+wzwB+6vm17M0PwL3osG+BVOdFXcLnuoITOypSmRxpbkE/d0rLtqWbmFgYMyFl6ac8VZ4o4DEkdGvW5zRjvb0KyKuAodBp7Nfv2zpzpGgqvo73/TJvGpgZF+e9DeyT+ybeap+ldhSJPmPwHxZ24p9ssZT86i+Un37aW9H35tRdefYbfXtU0ngRMFT/U71a8n62LOTCcyJq7QpzY+CdWBHrg5h1cEs1q+AdUZ9grb0eVUMbIEO1JxaMr/S/MNx5SXiCbAxNY5i6TKG6qgYSdAYHo6AIUWSG05bRHwFDMMJhj3pE3UsgoeSdZoRfY6AQaDnFf20vBGMKygoIkHxicyR/Slif8YscPTJvdpmdE5P9ukku5are+8mVpfoMxroa1JZ2c8+8fLvSHLqufQ9HB3cdZTmXwG7W52/suMZGG9W3CiyX0XEEbBvJ/yZNZwoNHb2oeXNGKjAWGoeLU/v3Q4cHa/GthHcvbVsSXVUjCxE9XeoxjgR4CNG804Fz2yujEEbyN9VG0XalyG2MZsjxsz+0I69dgo32rSF7Kyo7nWt2jjs5TAHZ76Kkf13Ajrz6Pfbndur/KMteE4VbqyxL6QiQE9Kbs/S/Gc4yWpGdFDEWVAyHEZsbYTZwaXaIIUodoKOnAMvbZBdhglhtn/tfPhz1r6S9mWIa3D88xXzcMD+qPn1PHEI6eHumRXHVEdFBi1dplD9HRLUi4gviNwOzbhjOPUWRclVJJCRpFadeAbkjnQz2ngMUvXpuROEKmY6e3qsws9V+551neqzlr3tqjYOWzmcJlSbCJ0TiWN3T3oEri5HMlowZ/Sw4pv4IL500q8rV28K3GBamn/ByfmPfLWH6u8wErufwN4p2ZDEPdI/ez7Tc7RwJTaNDgHE4NFNDfOdHSLaQ9VpuAXETjF/Em4cuVGgjWyvZV8/SKiOihGnYYIQZ3aq2JYY2a2gOHKAGeirZPa0lL4BHGWkUydx4eyqb0/GWS16Zol65hg4uurX0ykInsZiDNeZYN3b1vnREUUkOuXnbgKFM1txZDmJ3tlv1rHiHxH93aajix7uflUbuhGX3MSKvULaO3ZfGYndCiMdoY/SbIpZgRGJN6N9iNycjfQYvYGLwC0gRvrADuqtVZ8T+Dc/5/MThZtrb7O4vgJXV7B0eYbqpLjjNCOHcVg3DmVCDLHfYIdsWpnSEpTMnrtjjDArdiIOerPowcGUrEpklqZDnEimTkBeHedpryPynooMR0Yk2Tg+uGq7J/yb9VbuyIva6s5Y6P9EXFo9JDGmkteTNZYuYYwKi+i8Z3EBOrEBnau+lVEbGCXz0uQ4ZmuoLM2/AvsetTPas87VQ7/rJyeKqx7u4RfStnTTUJ0Ud5wGA1QyZySAjDbIdfiWpesSlLyezKk0P46ZkUeN2dUf40Zkz05ykcQ6k9USG2VNlZETv5I34mwN7ryfHNQJaATN0nyKU8lGIXICq2Ssma+49tkymoRXCh6KgFFgxe6c/WsZTdIAn1Syeq7GbuKvklc5TS4Cjl5mdqH6tCzNQngq7FbW6MC1u9L8C/CzqF0prhxslBzFG/pCphpLER2Vbhqqk+JOwQOUzBHdZOXeVFTuVKBKXs+Zs65i5iCR250WbmJ299/Zj6lRNnCTaTTR9VAyn+iMNTo1tlQBwj0gRG1Nyei5ErAiAQkStN0ET7tokI/oxU08lW6yiM57NW4oWT1XYjfzUbIqV/OB4xforTT/Bk58KU1DeLLhW/Hcjbu0pbAd3bStkPEjRbaSobgSPxyosRSn+6U6Ka4aeIWS+cRoBRo5Ye4YsJLX84aDOE7uFog9IgWjU6jMToUw4hS3T7EVSuYTnfnPEkalujlzC4hI4QicoLliv+58YaTYqYgWD6OE2SNS8KC/0s1CRC+r9qtk9YzKRt9KTsvVeOPG6qcbZedRUGkahopdN+I56Md5orJ9ihX02PsR9sZ83WIKuc4+ujEYOrFxBWosxemtt+qk+KqEEglWLdxN3lmHktfzhoM4a3sKEA4iDlK6PEL16xl1CidRr9pNhZKpiK5KlyGcwP6UQJ2EA6N6dJL7ynV3JLGv+oebKCvdYtDRSWWfYBy4N32r9qtk9YzGPEcnpWkYrq082bYzN3fve6i5rcqaoR/nidhF+3d3Pu47Qsic2XXEv5/2bRdqLMWpratOilGn6aFkKq4GRPemYmcdSl7P0wWP8+4FLM2XEEkmoxOBexKIOsXOC34ulDzFyP62wUpxpIdZEeoWXi2cZLHiH5GAuFOYO/OvdG9jXJmrccMtXmHpEoKS0zMyd2e+K7bXQsnsWZp+A2e/nCT+hN7vduz1CRF/qVxZk5sTkV26SETmG43tLtRYilNbV50UVx2+QslUXDVUoOT1nG3uCEpez9MFj/OIKHrVrqDkKo7Gch0j6hRuQbbjbEqeYmQMbFkVLtjg7F0yxqFd37f2X/ETJ1ms+Lm777t26o5T6SQrRydw9REOmBWvlaV5CEpOz8ieOoeL3Vwwu/UayY/cmK28r4lfEXOZw877niNE7RiuzsXV1+gd0Mh8aVu6HYUaS3Fqm6qT4q6RK5mKpfkSbgYWoGT1PF3wPCW9lrt7A5ChZCuWLt/AdYyoU9yS20LJUyzNQyBYYRcwErgIvgSsatfs0Y59uXtcmttw92f6fN1AxE4dXbvydk76zqEFluYhKDk9WWNpPoUTQ0/s42oxH7mNhqz9VuGyCtdfKokBpesSnBwCn+JnZL63dK3GUpzauuqkGHEaBSWz5+4Y9Fdye5bmYShZPU8WPK6h7eoNMG8lW3HXMaI6cuWu3HpUKHk9SQal+Vvi1oHg1r4ruNf00BnvdswArm89+dUISk5PNz64j6RP7CNjkcjbZExhOPNhd449sX0KtZ0YcQquv1TuFNvAtb+nW56Izk/YhoIaS3FajKtOirtJVcnsuTvG7eClZPU8ueGveC+pIuKEozWq9j2jJxZ3bqX5EpS8nif0/BGoyUWtSbF0s+Huz0pCV1CyFUfX9BW3YwZwE86KfpScnq7dcjpX/XveSmou3D17IkUW/vBRNz+RWOvYsAMlW7E0/waqreJHFzzT8VUnxd1gr2T23B3jdvBSsnqe3HA3UO7qrULJVhxV0bynofq0jN6UOAFi9/0QJbPnKT3fBLri2p89Yr7udXbLIsqGG8BXErqCY2PQ2a/bMQO4fryiHyWnp2u37jxPPNLaAQX8il0r1uLnlG06iNyY7Lw71sJ9rPpUBLr6Ppn/WqixFKe/xaY6Ke4GeyWz5+4Yt4OXktXznQse16hH47lzjlwtOzddu0FYyex5Ss+ngA5xcAK2+7jKYRFv49UFj3tb5ezX7ZgBXJ94l4LnM/gBiflU0VOJD50qMGZQ4yvuPs6qcN99espfrp/csg01luLUh1Qnxd2FKJk9d8dwN6U0D0PJ6vlkMCtwA9Du7UbFKaN2AhFJqzSfwtHDbmBQMnvu2ucJEOgp7mYFDnvAfCsjyaEMZePVBc/JxEwb1bdnab4Ed77vUvCcije7oOA/WehXoq9ThcYT1LiKpfk2XB99spWTh4wVqLEUS/NnqE6KuwtRMnvujkF/JbdnaR6GktWToFGab8MNQLB02YKrv9k+ufN2g8rsEUakeHqCkttz1z53gE5HwZ3PKIRG7yW4RU9pbuPVBc/Jd9tuxwzg+sO7FDywdPkUcJNxhPjKzRecHbs7XViqMXo+2Urkt+NKl6NQ4/QkBpbmz1AdFV2neYKS2XN3DMeIYGkehpLVk6BRmm/j1QHoZBXvvGfhyJklUwJTaboFJbvnrn2uABsYFSo4ufvy5S3/eHXB447n7NctnbT4Hgse1+ZeBXTn7qXLm0WP806Nu28u1Bg9n8ZED6q94unbMdffrYOv6qi4q3wls+fuGK7Bl+ZhKFk9TxY8kar6RDJxA567RqfomRnpSMbJgKTk9zwdgEZgXadvtm75hxuQTtgocMdz3uu6HTPA91jwRG3vVcBvmNvokBDhqQNVD0fXp+ONGqPnaEz38eEpP69w/d16/0p1VNxVvpLZc3cM+iu5PUvzMJSsnm4x4MDdaHhiXDfgTd+Eb+CcZHCk3lg5Qc6KnZOOpcboeToAPYGgPQvYK3O55R+unZ7aL3c8x05vxwzg+tWKfpScnq6tuHqFtwqBkyCmEH92i5+TMb3C0bX1iCYANUbPka1wgFB9ep7Wl+s/pfkYqqPiSoBtoWT23B3jdvBSsnqe3mw1huKu7gAnIyW7ZzQwE3h2g05LCqFTNzsVapyeJ3TsYKYrPl+5Nr7lH26iXEnoCifHux0zwLsUPED1f+KNQuAWOECt3vycLjwqnLmUpkeg5Pccfe8PMVf16Xk6Tjp5aTTvr6A6K+4uQsnsuTvG7eClZPU8HQScx0KVpcsyHP3hpKX5FKdOWJXqJugU1Hg9TzuyguPctCnNQ7jlH24BErkZHMEpIFw7vR0zwDsVPJF4E4kFJ0HxsmNLxBD38Uxl6XoUzu33yYOdkt9zlr9cvZXmR+DYpJ0XVGfF3WCvZPbcHeN28FKyep4ueCLv8ewWA47+nGRLQDpR5OBczAmdnr7R6aHG77lrnzNwa6PG7bn6wqi7J6W5DbfgOeUbTgHhFoW3YwZw5gs/Q8ETiTfQPlkfQvtYZbfgiqx1ZW9mwI/VWC1PHfDc25nZOpmP6tdzNUYpKPktQzdwSoDibrBXMnvujnE7eClZPU8XPECNo7irPych7jgE8gkyt7/jYgVqvj139TuDG0xWgi99lCzF0sWGK/uU/hw/d3V0O2aAdyp4gJIx4o2Y94R+7J2bHuAWPSt742B2Y7J6m9vDKa7cAtK55XnlvENFoRKguBuslMyeu2PcDl5KVs8bzu++LAZXHdO5XZjtzyzxOb8181FQ8+25a58z3EyMzvV5ZeliY7bvLUuXLSi5LSP7dDtmgHcreCLxpnK38ADcQpB0n2KosrPQ6f4BzkHv1iFtZhtuETKDs6dukeIczE7Nmzkp+ZXh/VdCFHeDvZLZc3eM28FLyep5o+ABjlPCVR06Rjx7rDRLqqeq/htQ8+25a58zuIkxWjhGChJYutmIyN/1D8dOI4XD7ZgB3H39LAUPcONNy53HW7XYqbKULp7sLHTCF5jZwKnk/YSZrnfXB5xbmUhR5/jNiXnPdBP2GSVEcTfYK5k9d8dwNgGW5mEoWT1vFTzO1V7lyvPT2YthzrqcIEnRc/t9nBWoufbctc8Z3MQYOdX0icRh6WrjKREp7iaPmY9Hi8HbMQO8Y8ETiTct2d9oDOR2qLXR0XzbsSp3b3lmNnD7oDZ7rLa7PmKAktsy6jdOXNmd9+xwE51z6H9t3Z28ktlzxTFb3Axerq521zCCcy0Jo0lllrDcNam+T8SekEtwxLA/ughSc+x5c2/BzMFbOkGYpDULSoqlu41IwQNX9ThLwhTtpakN5qJk9SzNl/COBQ9w329RxO6wUWxarYufEc+IA32/USx4OpjtFCVKXstbj7NazOxw55EhulEyK1dzuxOvdubd20bLFV8PBVi4s/FKXs9oou7hBpbSPARXV7trmGFmvJURgzhlWJH3RJ7IeMhhLwmKrwg2QM2l5+29jRxAILrCLkv3L0AGP2sDaE0ibsEc1Xm04IHRBDU7UfLZiq2MZLbcsUM3dqzczCo5PXfs1o03pzgr+kYxfiW5znIGn5emV4F9zWxx5VBIHyWrkjFX5FbMYsqq/NG+LNvzTME9V5/Rzoyq5czgR3ADy4oRj4qCnjunDQdu4iIhzoyNNqovjO73SuJzSQJn3ezxjoMqRE6yO/bp4HSCaQOO6x+v2ndsz9EnbUaxCt9csYnIvHcSH8lMyewZvYmJxNWVYqpi56bHJfvr2MJMl9iuW5zO1nU7jvfAhkd23vqyi1F8h8SE0nQZs5jFHEpTC6M4taKDLwJHih2RyUecB6OKjEVbx/Cf4I7VJtDS9RswD9qs6IogTEBCxkowniHyuAKDbHXK35nbqP9qgD+dsJ/I3Blr12GjvkDbHfucwTnpucRXe9tzZdMOH3HsAH0oGS6ZJ3Gi1St6wMZn9hQtEioYK6pn5li6h8E8lcyeNW4Qd0pXiWgRsmu39I0c+iJUdjoC+lFyWlL44Nv9mvk3umNM1a9yZ693gB5GdslnztyQM1rjrj30mNmjO95IDuspzeYgeLhO55AFIE9V0xgkBrfjIPRdSWisU8l7ogroJ/XUcjU4j8D8Rw4SJTp3T0hPcALSSbL+yLyZH+1P2CeydvXVg2C1m1yeEuYsMPV0giuBTPW9SfbcmVsLYsnuvjMusU3FjRFmiaynihWMydg7/r4aVyuYw874LVf2sAKbuxGnI3HkFmbFCmQf0V1bRDBv95BwY43MZWYbjI3tscbS7ecidOSXswPAN8BQlaBdtgqvUO1WuVIkoFDHKZ9k33AkuLIWFzODGRFdYVAnnQBZyNxJLivE2csUHqH67VD5wAmsJBcnYLuxwA0yrF/171nl0Z55rthGDfRfBg7itF8XsTbcooc1tgmhQrVd5W4sIsbOkvITd/awB3rClqJ+0vJG/DuBk8UlRO+rhW4E6FKNv0LmvBRff6SCB9SE2wc5nBQHGSnxdGCs3A0yDlg3wYQ1Mp5yGH5eT6kqsJ4E8lcD4ypnV5+qzw6XHDIAghT7qfTIXvJZNJBhJ0om/8ZvInbB+lsZT1R6YhzsFXtU6+NnrPGErSKnl7/DIjYM1tvPhcCODkb72LbfJeMXsVvAjphzjbUq3rCHrI1134w32Bd2wlhPc0HPfIbt357PKbAm5t2vxSXrfUWh06Lm39WC7SPmnEgsg2Cy46S7xGHKVBKXsVPwJBIJD+3hYFbQUWx8loKhFqLMSx1qWEc7Z4ql0jWR+NzAYEdVPQ6J0/bJDyPnZ3xWb6dU/wjf4fT2PSALnkQikUj8UODkoRJdJdV9aWqDooUiiiIoej1K8VTEJC4iC55EIpFI/DCY3chws1OaboHfQlDXoopco5ZuiYvIgieRSCQSPwS4gVEJruXp2xbnticLntcgC55EIpFI/BDgcZNKcC1PJ7uPGDOhkQVPIpFIJH4IOC8Yn0523N6ocSpPPUJLzJEFTyKRSCR+CDgFD+/elOZHMLvh+Sy/kvkjIAueRCKRSPwQmP12FqRAKc2PYPQdP6fHSozhFjyni95EIpFIJF4K56VleOqEzwvQSj7ktqk0S7wIs8eLlXyxWOmSSCQSicR7YnTjUslvVu2e8kfFVd7sfAycvYf5XlUikUgk3h58QaD7xYAUJtGvD6f903s7JwqpRBzsifM4syXfoZRfHZ9IJBKJt0ak6IEkPx6H8Kirf9yFLH7G508vRTNWftfOa8Ge1P8oUu2JS/aeAjZfLk8kEonE24KEqJLcKfJoJP/biI+B+76Oy3znKpFIJBJvD4oS97+BmLHeBuV/CPqxyIInkUgkEokH8M4Gjy7q46nR45D6ObdEtD/1m12JRCKR+N7xi1/8P9Y0hAahhlf9AAAAAElFTkSuQmCC",
			"Name": "Infographics 60",
			"Paragraph": {
				"Font": {
					"Name": "Quincy CF F&P Office",
					"NameFarEast": "+mn-ea",
					"NameComplexScript": "+mn-cs",
					"Size": 60.0,
					"Bold": true,
					"Italic": false,
					"Underline": false,
					"Color": "38, 53, 93",
					"SmallCaps": false,
					"AllCaps": false
				},
				"Alignment": 0,
				"IndentBefore": 0.0,
				"FirstLineIndent": 0.0,
				"ParagraphSpacing": {
					"Before": 0.0,
					"After": 0.0,
					"LineSpacing": 1.0,
					"MeasureInLines": true
				}
			},
			"List": {
				"Visible": false,
				"BulletType": 4,
				"StartValue": 1,
				"IndentLevel": 1,
				"Character": 8226,
				"CharacterFont": "",
				"BulletStyle": 0,
				"BulletSize": 1.0,
				"BulletColor": "38, 53, 93"
			}
		}
	]
}]]></PpStyles>
</file>

<file path=customXml/item9.xml><?xml version="1.0" encoding="utf-8"?>
<TemplafySlideTemplateConfiguration><![CDATA[{"elementsMetadata":[],"documentContentValidatorConfiguration":{"enableDocumentContentValidator":false,"documentContentValidatorVersion":0},"slideId":"637037983905221557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736EF761-A56A-4BB7-820E-8878FF6A7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506E4BEC-BA73-448B-B777-DFD5F9FB6B4D}">
  <ds:schemaRefs/>
</ds:datastoreItem>
</file>

<file path=customXml/itemProps2.xml><?xml version="1.0" encoding="utf-8"?>
<ds:datastoreItem xmlns:ds="http://schemas.openxmlformats.org/officeDocument/2006/customXml" ds:itemID="{280CD3CD-1936-49DC-9575-13760648F9EA}">
  <ds:schemaRefs/>
</ds:datastoreItem>
</file>

<file path=customXml/itemProps3.xml><?xml version="1.0" encoding="utf-8"?>
<ds:datastoreItem xmlns:ds="http://schemas.openxmlformats.org/officeDocument/2006/customXml" ds:itemID="{32BA7684-6BE4-4F73-B22E-30934AB379B8}">
  <ds:schemaRefs/>
</ds:datastoreItem>
</file>

<file path=customXml/itemProps4.xml><?xml version="1.0" encoding="utf-8"?>
<ds:datastoreItem xmlns:ds="http://schemas.openxmlformats.org/officeDocument/2006/customXml" ds:itemID="{F5208B9F-62F6-46E7-9E2A-4C36258BF536}">
  <ds:schemaRefs/>
</ds:datastoreItem>
</file>

<file path=customXml/itemProps5.xml><?xml version="1.0" encoding="utf-8"?>
<ds:datastoreItem xmlns:ds="http://schemas.openxmlformats.org/officeDocument/2006/customXml" ds:itemID="{70655AF4-7004-4B78-9050-7A802B1C0234}">
  <ds:schemaRefs/>
</ds:datastoreItem>
</file>

<file path=customXml/itemProps6.xml><?xml version="1.0" encoding="utf-8"?>
<ds:datastoreItem xmlns:ds="http://schemas.openxmlformats.org/officeDocument/2006/customXml" ds:itemID="{A7239094-DD6E-4A29-A5E6-968056244DC1}">
  <ds:schemaRefs>
    <ds:schemaRef ds:uri="adc6f7d2-2fd4-4c58-add3-50ea831b733c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e0e463f-46c1-4b5a-aeae-2e65b5901510"/>
    <ds:schemaRef ds:uri="http://www.w3.org/XML/1998/namespace"/>
    <ds:schemaRef ds:uri="http://purl.org/dc/dcmitype/"/>
  </ds:schemaRefs>
</ds:datastoreItem>
</file>

<file path=customXml/itemProps7.xml><?xml version="1.0" encoding="utf-8"?>
<ds:datastoreItem xmlns:ds="http://schemas.openxmlformats.org/officeDocument/2006/customXml" ds:itemID="{48091FDE-621F-4D4A-9AED-34C97DCE9785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15227CE6-624D-4772-9EFD-895424EE89C3}">
  <ds:schemaRefs/>
</ds:datastoreItem>
</file>

<file path=customXml/itemProps9.xml><?xml version="1.0" encoding="utf-8"?>
<ds:datastoreItem xmlns:ds="http://schemas.openxmlformats.org/officeDocument/2006/customXml" ds:itemID="{72516535-7702-46AF-9B1F-8623A67A824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60</Words>
  <Application>Microsoft Office PowerPoint</Application>
  <PresentationFormat>Widescreen</PresentationFormat>
  <Paragraphs>9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Quincy CF</vt:lpstr>
      <vt:lpstr>Aptos</vt:lpstr>
      <vt:lpstr>Quincy CF F&amp;P Office</vt:lpstr>
      <vt:lpstr>Arial</vt:lpstr>
      <vt:lpstr>Office-tema</vt:lpstr>
      <vt:lpstr>PowerPoint-præsentation</vt:lpstr>
      <vt:lpstr>PowerPoint-præsentation</vt:lpstr>
      <vt:lpstr>69% af danskerne er bekymrede for, at det bliver dyrere at forsikre sig mod klimaskader i fremtiden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Birgitte Hougaard</dc:creator>
  <cp:lastModifiedBy>Birgitte Hougaard</cp:lastModifiedBy>
  <cp:revision>1</cp:revision>
  <cp:lastPrinted>2025-02-13T14:10:38Z</cp:lastPrinted>
  <dcterms:created xsi:type="dcterms:W3CDTF">2025-11-17T13:32:51Z</dcterms:created>
  <dcterms:modified xsi:type="dcterms:W3CDTF">2025-11-17T13:36:32Z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</Properties>
</file>