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charts/chart5.xml" ContentType="application/vnd.openxmlformats-officedocument.drawingml.chart+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ags/tag183.xml" ContentType="application/vnd.openxmlformats-officedocument.presentationml.tags+xml"/>
  <Override PartName="/ppt/notesSlides/notesSlide1.xml" ContentType="application/vnd.openxmlformats-officedocument.presentationml.notesSlide+xml"/>
  <Override PartName="/ppt/tags/tag184.xml" ContentType="application/vnd.openxmlformats-officedocument.presentationml.tags+xml"/>
  <Override PartName="/ppt/notesSlides/notesSlide2.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handoutMasterIdLst>
    <p:handoutMasterId r:id="rId19"/>
  </p:handoutMasterIdLst>
  <p:sldIdLst>
    <p:sldId id="261" r:id="rId2"/>
    <p:sldId id="256" r:id="rId3"/>
    <p:sldId id="257" r:id="rId4"/>
    <p:sldId id="258" r:id="rId5"/>
    <p:sldId id="259" r:id="rId6"/>
    <p:sldId id="260" r:id="rId7"/>
    <p:sldId id="323" r:id="rId8"/>
    <p:sldId id="325" r:id="rId9"/>
    <p:sldId id="342" r:id="rId10"/>
    <p:sldId id="341" r:id="rId11"/>
    <p:sldId id="346" r:id="rId12"/>
    <p:sldId id="350" r:id="rId13"/>
    <p:sldId id="351" r:id="rId14"/>
    <p:sldId id="352" r:id="rId15"/>
    <p:sldId id="353" r:id="rId16"/>
    <p:sldId id="354" r:id="rId17"/>
  </p:sldIdLst>
  <p:sldSz cx="12192000" cy="6858000"/>
  <p:notesSz cx="6858000" cy="9144000"/>
  <p:embeddedFontLst>
    <p:embeddedFont>
      <p:font typeface="Montserrat" panose="00000500000000000000" pitchFamily="2" charset="0"/>
      <p:regular r:id="rId20"/>
      <p:bold r:id="rId21"/>
      <p:italic r:id="rId22"/>
      <p:boldItalic r:id="rId23"/>
    </p:embeddedFont>
  </p:embeddedFontLst>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SIDE" id="{E6ADC2A9-00F4-4754-BBA9-28A2665EC3F4}">
          <p14:sldIdLst>
            <p14:sldId id="261"/>
          </p14:sldIdLst>
        </p14:section>
        <p14:section name="RAMMESÆTNING" id="{EF4FBB49-FA94-4EC5-8375-CD9619C7DFDE}">
          <p14:sldIdLst>
            <p14:sldId id="256"/>
            <p14:sldId id="257"/>
            <p14:sldId id="258"/>
            <p14:sldId id="259"/>
            <p14:sldId id="260"/>
          </p14:sldIdLst>
        </p14:section>
        <p14:section name="FIGURER" id="{A62AE3A3-82C2-4AD0-963C-EBDC57963549}">
          <p14:sldIdLst>
            <p14:sldId id="323"/>
            <p14:sldId id="325"/>
            <p14:sldId id="342"/>
            <p14:sldId id="341"/>
            <p14:sldId id="346"/>
            <p14:sldId id="350"/>
            <p14:sldId id="351"/>
            <p14:sldId id="352"/>
            <p14:sldId id="353"/>
            <p14:sldId id="35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418A10-E4F7-D84F-2056-87EB1515965B}" name="Nicolaj Mølgaard Jakobsen" initials="NJ" userId="S::NMJ@greenpowerdenmark.dk::084e2698-0a23-4275-b2a1-18410dc7e7e4" providerId="AD"/>
  <p188:author id="{2D41C78E-CA73-7E23-C62F-FF2BA6C2700A}" name="Jonas Westphal Rasmussen" initials="JW" userId="S::JWR@greenpowerdenmark.dk::c46b06e6-bff6-42f1-bc5a-03e3edc33f50" providerId="AD"/>
  <p188:author id="{42219599-6417-06E3-81DD-8CB089D9A425}" name="Malte Hvid" initials="MH" userId="S::MBI@greenpowerdenmark.dk::ff12ac62-d51a-4a4d-9263-5a9f26e4fc5d" providerId="AD"/>
  <p188:author id="{AD4077C3-B4CE-35D9-60C6-ECE25E572A26}" name="Anders Engelbrecht Storgaard" initials="AS" userId="S::ANS@greenpowerdenmark.dk::3e489fed-b963-4c58-9302-b27b899e21d1" providerId="AD"/>
  <p188:author id="{5772EFE1-6AAA-9F84-F424-504153BBA915}" name="Mette Rose Skaksen" initials="MS" userId="S::MRS@greenpowerdenmark.dk::e08bbd77-b38e-4bc4-ba49-c8564d5762e6" providerId="AD"/>
  <p188:author id="{B53E52E6-106D-CA6F-5E1C-EA38F9E86DC1}" name="Marie Holm Thomsen" initials="MT" userId="S::MHT@greenpowerdenmark.dk::c1e53921-5504-4af1-b119-74d81c6b39ce" providerId="AD"/>
  <p188:author id="{A17316EB-6261-F78B-0CF4-310CF38A8B4E}" name="Benedikte Fogh Axelgaard" initials="BA" userId="S::BFL@greenpowerdenmark.dk::1f844d1b-d37e-485c-af83-182a609c26b8"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675"/>
    <a:srgbClr val="A20000"/>
    <a:srgbClr val="57A59D"/>
    <a:srgbClr val="6FC2B6"/>
    <a:srgbClr val="F2CCCC"/>
    <a:srgbClr val="FFD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yst layout 1 - Markerin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821298322392417E-3"/>
          <c:y val="0.26538461538461539"/>
          <c:w val="0.98103574033552154"/>
          <c:h val="0.54903846153846159"/>
        </c:manualLayout>
      </c:layout>
      <c:barChart>
        <c:barDir val="col"/>
        <c:grouping val="clustered"/>
        <c:varyColors val="0"/>
        <c:ser>
          <c:idx val="0"/>
          <c:order val="0"/>
          <c:spPr>
            <a:solidFill>
              <a:schemeClr val="accent5"/>
            </a:solidFill>
            <a:ln>
              <a:noFill/>
            </a:ln>
          </c:spPr>
          <c:invertIfNegative val="0"/>
          <c:dLbls>
            <c:dLbl>
              <c:idx val="0"/>
              <c:layout>
                <c:manualLayout>
                  <c:x val="0"/>
                  <c:y val="-1.4423076923076924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555-4FAA-A08C-74AF37F3E481}"/>
                </c:ext>
              </c:extLst>
            </c:dLbl>
            <c:dLbl>
              <c:idx val="1"/>
              <c:layout>
                <c:manualLayout>
                  <c:x val="0"/>
                  <c:y val="-5.3846153846153849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555-4FAA-A08C-74AF37F3E481}"/>
                </c:ext>
              </c:extLst>
            </c:dLbl>
            <c:dLbl>
              <c:idx val="2"/>
              <c:layout>
                <c:manualLayout>
                  <c:x val="0"/>
                  <c:y val="-8.6538461538461536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555-4FAA-A08C-74AF37F3E481}"/>
                </c:ext>
              </c:extLst>
            </c:dLbl>
            <c:dLbl>
              <c:idx val="3"/>
              <c:layout>
                <c:manualLayout>
                  <c:x val="0"/>
                  <c:y val="-8.1730769230769232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555-4FAA-A08C-74AF37F3E481}"/>
                </c:ext>
              </c:extLst>
            </c:dLbl>
            <c:dLbl>
              <c:idx val="4"/>
              <c:layout>
                <c:manualLayout>
                  <c:x val="0"/>
                  <c:y val="-0.2134615384615384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555-4FAA-A08C-74AF37F3E481}"/>
                </c:ext>
              </c:extLst>
            </c:dLbl>
            <c:dLbl>
              <c:idx val="5"/>
              <c:layout>
                <c:manualLayout>
                  <c:x val="0"/>
                  <c:y val="-0.2538461538461538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555-4FAA-A08C-74AF37F3E481}"/>
                </c:ext>
              </c:extLst>
            </c:dLbl>
            <c:dLbl>
              <c:idx val="6"/>
              <c:layout>
                <c:manualLayout>
                  <c:x val="0"/>
                  <c:y val="-0.2788461538461538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555-4FAA-A08C-74AF37F3E48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44.484999999999999</c:v>
                </c:pt>
                <c:pt idx="1">
                  <c:v>94.564695121951232</c:v>
                </c:pt>
                <c:pt idx="2">
                  <c:v>136.3766665085389</c:v>
                </c:pt>
                <c:pt idx="3">
                  <c:v>129.44584628394415</c:v>
                </c:pt>
                <c:pt idx="4">
                  <c:v>338.76362542912767</c:v>
                </c:pt>
                <c:pt idx="5">
                  <c:v>438.4703785472534</c:v>
                </c:pt>
                <c:pt idx="6">
                  <c:v>503.66126553257305</c:v>
                </c:pt>
              </c:numCache>
            </c:numRef>
          </c:val>
          <c:extLst>
            <c:ext xmlns:c16="http://schemas.microsoft.com/office/drawing/2014/chart" uri="{C3380CC4-5D6E-409C-BE32-E72D297353CC}">
              <c16:uniqueId val="{00000007-3555-4FAA-A08C-74AF37F3E481}"/>
            </c:ext>
          </c:extLst>
        </c:ser>
        <c:ser>
          <c:idx val="1"/>
          <c:order val="1"/>
          <c:spPr>
            <a:solidFill>
              <a:schemeClr val="accent2"/>
            </a:solidFill>
            <a:ln>
              <a:noFill/>
            </a:ln>
          </c:spPr>
          <c:invertIfNegative val="0"/>
          <c:dLbls>
            <c:dLbl>
              <c:idx val="0"/>
              <c:layout>
                <c:manualLayout>
                  <c:x val="0"/>
                  <c:y val="-2.0192307692307693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555-4FAA-A08C-74AF37F3E481}"/>
                </c:ext>
              </c:extLst>
            </c:dLbl>
            <c:dLbl>
              <c:idx val="1"/>
              <c:layout>
                <c:manualLayout>
                  <c:x val="0"/>
                  <c:y val="-6.0576923076923077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555-4FAA-A08C-74AF37F3E481}"/>
                </c:ext>
              </c:extLst>
            </c:dLbl>
            <c:dLbl>
              <c:idx val="2"/>
              <c:layout>
                <c:manualLayout>
                  <c:x val="0"/>
                  <c:y val="-0.16538461538461538"/>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555-4FAA-A08C-74AF37F3E481}"/>
                </c:ext>
              </c:extLst>
            </c:dLbl>
            <c:dLbl>
              <c:idx val="3"/>
              <c:layout>
                <c:manualLayout>
                  <c:x val="0"/>
                  <c:y val="-0.1538461538461538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555-4FAA-A08C-74AF37F3E481}"/>
                </c:ext>
              </c:extLst>
            </c:dLbl>
            <c:dLbl>
              <c:idx val="4"/>
              <c:layout>
                <c:manualLayout>
                  <c:x val="0"/>
                  <c:y val="-0.2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555-4FAA-A08C-74AF37F3E481}"/>
                </c:ext>
              </c:extLst>
            </c:dLbl>
            <c:dLbl>
              <c:idx val="5"/>
              <c:layout>
                <c:manualLayout>
                  <c:x val="0"/>
                  <c:y val="-0.32596153846153847"/>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555-4FAA-A08C-74AF37F3E481}"/>
                </c:ext>
              </c:extLst>
            </c:dLbl>
            <c:dLbl>
              <c:idx val="6"/>
              <c:layout>
                <c:manualLayout>
                  <c:x val="0"/>
                  <c:y val="-0.3548076923076923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555-4FAA-A08C-74AF37F3E48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52.155999999999999</c:v>
                </c:pt>
                <c:pt idx="1">
                  <c:v>102.71382541720155</c:v>
                </c:pt>
                <c:pt idx="2">
                  <c:v>234.69980075901327</c:v>
                </c:pt>
                <c:pt idx="3">
                  <c:v>220.6759520536144</c:v>
                </c:pt>
                <c:pt idx="4">
                  <c:v>429.15208596714092</c:v>
                </c:pt>
                <c:pt idx="5">
                  <c:v>619.66692007289782</c:v>
                </c:pt>
                <c:pt idx="6">
                  <c:v>692.518415320244</c:v>
                </c:pt>
              </c:numCache>
            </c:numRef>
          </c:val>
          <c:extLst>
            <c:ext xmlns:c16="http://schemas.microsoft.com/office/drawing/2014/chart" uri="{C3380CC4-5D6E-409C-BE32-E72D297353CC}">
              <c16:uniqueId val="{0000000F-3555-4FAA-A08C-74AF37F3E481}"/>
            </c:ext>
          </c:extLst>
        </c:ser>
        <c:dLbls>
          <c:showLegendKey val="0"/>
          <c:showVal val="0"/>
          <c:showCatName val="0"/>
          <c:showSerName val="0"/>
          <c:showPercent val="0"/>
          <c:showBubbleSize val="0"/>
        </c:dLbls>
        <c:gapWidth val="80"/>
        <c:axId val="1758945824"/>
        <c:axId val="1"/>
      </c:barChart>
      <c:catAx>
        <c:axId val="175894582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92.518415320244"/>
          <c:min val="0"/>
        </c:scaling>
        <c:delete val="1"/>
        <c:axPos val="l"/>
        <c:numFmt formatCode="General" sourceLinked="1"/>
        <c:majorTickMark val="out"/>
        <c:minorTickMark val="none"/>
        <c:tickLblPos val="nextTo"/>
        <c:crossAx val="1758945824"/>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254123617908275E-3"/>
          <c:y val="0.27655310621242485"/>
          <c:w val="0.98114917527641832"/>
          <c:h val="0.53006012024048099"/>
        </c:manualLayout>
      </c:layout>
      <c:barChart>
        <c:barDir val="col"/>
        <c:grouping val="clustered"/>
        <c:varyColors val="0"/>
        <c:ser>
          <c:idx val="0"/>
          <c:order val="0"/>
          <c:spPr>
            <a:solidFill>
              <a:schemeClr val="accent5"/>
            </a:solidFill>
            <a:ln>
              <a:noFill/>
            </a:ln>
          </c:spPr>
          <c:invertIfNegative val="0"/>
          <c:dLbls>
            <c:dLbl>
              <c:idx val="0"/>
              <c:layout>
                <c:manualLayout>
                  <c:x val="0"/>
                  <c:y val="9.0180360721442889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33B-4738-A23B-6DDD21D7F632}"/>
                </c:ext>
              </c:extLst>
            </c:dLbl>
            <c:dLbl>
              <c:idx val="1"/>
              <c:layout>
                <c:manualLayout>
                  <c:x val="0"/>
                  <c:y val="-5.0100200400801601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33B-4738-A23B-6DDD21D7F632}"/>
                </c:ext>
              </c:extLst>
            </c:dLbl>
            <c:dLbl>
              <c:idx val="2"/>
              <c:layout>
                <c:manualLayout>
                  <c:x val="0"/>
                  <c:y val="-1.7034068136272545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33B-4738-A23B-6DDD21D7F632}"/>
                </c:ext>
              </c:extLst>
            </c:dLbl>
            <c:dLbl>
              <c:idx val="3"/>
              <c:layout>
                <c:manualLayout>
                  <c:x val="0"/>
                  <c:y val="-1.503006012024048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33B-4738-A23B-6DDD21D7F632}"/>
                </c:ext>
              </c:extLst>
            </c:dLbl>
            <c:dLbl>
              <c:idx val="4"/>
              <c:layout>
                <c:manualLayout>
                  <c:x val="0"/>
                  <c:y val="-0.2424849699398797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33B-4738-A23B-6DDD21D7F632}"/>
                </c:ext>
              </c:extLst>
            </c:dLbl>
            <c:dLbl>
              <c:idx val="5"/>
              <c:layout>
                <c:manualLayout>
                  <c:x val="0"/>
                  <c:y val="-0.27755511022044088"/>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33B-4738-A23B-6DDD21D7F632}"/>
                </c:ext>
              </c:extLst>
            </c:dLbl>
            <c:dLbl>
              <c:idx val="6"/>
              <c:layout>
                <c:manualLayout>
                  <c:x val="0"/>
                  <c:y val="-0.32164328657314628"/>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33B-4738-A23B-6DDD21D7F63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44.484999999999999</c:v>
                </c:pt>
                <c:pt idx="1">
                  <c:v>94.564695121951232</c:v>
                </c:pt>
                <c:pt idx="2">
                  <c:v>136.3766665085389</c:v>
                </c:pt>
                <c:pt idx="3">
                  <c:v>129.44584628394415</c:v>
                </c:pt>
                <c:pt idx="4">
                  <c:v>1100.0969116981005</c:v>
                </c:pt>
                <c:pt idx="5">
                  <c:v>1346.5573350689926</c:v>
                </c:pt>
                <c:pt idx="6">
                  <c:v>1648.3696150967412</c:v>
                </c:pt>
              </c:numCache>
            </c:numRef>
          </c:val>
          <c:extLst>
            <c:ext xmlns:c16="http://schemas.microsoft.com/office/drawing/2014/chart" uri="{C3380CC4-5D6E-409C-BE32-E72D297353CC}">
              <c16:uniqueId val="{00000007-233B-4738-A23B-6DDD21D7F632}"/>
            </c:ext>
          </c:extLst>
        </c:ser>
        <c:ser>
          <c:idx val="1"/>
          <c:order val="1"/>
          <c:spPr>
            <a:solidFill>
              <a:schemeClr val="accent2"/>
            </a:solidFill>
            <a:ln>
              <a:noFill/>
            </a:ln>
          </c:spPr>
          <c:invertIfNegative val="0"/>
          <c:dLbls>
            <c:dLbl>
              <c:idx val="0"/>
              <c:layout>
                <c:manualLayout>
                  <c:x val="0"/>
                  <c:y val="7.0140280561122245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33B-4738-A23B-6DDD21D7F632}"/>
                </c:ext>
              </c:extLst>
            </c:dLbl>
            <c:dLbl>
              <c:idx val="1"/>
              <c:layout>
                <c:manualLayout>
                  <c:x val="0"/>
                  <c:y val="-8.0160320641282558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33B-4738-A23B-6DDD21D7F632}"/>
                </c:ext>
              </c:extLst>
            </c:dLbl>
            <c:dLbl>
              <c:idx val="2"/>
              <c:layout>
                <c:manualLayout>
                  <c:x val="0"/>
                  <c:y val="-4.6092184368737472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33B-4738-A23B-6DDD21D7F632}"/>
                </c:ext>
              </c:extLst>
            </c:dLbl>
            <c:dLbl>
              <c:idx val="3"/>
              <c:layout>
                <c:manualLayout>
                  <c:x val="0"/>
                  <c:y val="-4.2084168336673347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33B-4738-A23B-6DDD21D7F632}"/>
                </c:ext>
              </c:extLst>
            </c:dLbl>
            <c:dLbl>
              <c:idx val="4"/>
              <c:layout>
                <c:manualLayout>
                  <c:x val="0"/>
                  <c:y val="-0.25651302605210419"/>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33B-4738-A23B-6DDD21D7F632}"/>
                </c:ext>
              </c:extLst>
            </c:dLbl>
            <c:dLbl>
              <c:idx val="5"/>
              <c:layout>
                <c:manualLayout>
                  <c:x val="0"/>
                  <c:y val="-0.3056112224448897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33B-4738-A23B-6DDD21D7F632}"/>
                </c:ext>
              </c:extLst>
            </c:dLbl>
            <c:dLbl>
              <c:idx val="6"/>
              <c:layout>
                <c:manualLayout>
                  <c:x val="0"/>
                  <c:y val="-0.34869739478957917"/>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33B-4738-A23B-6DDD21D7F63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52.155999999999999</c:v>
                </c:pt>
                <c:pt idx="1">
                  <c:v>102.71382541720155</c:v>
                </c:pt>
                <c:pt idx="2">
                  <c:v>234.69980075901327</c:v>
                </c:pt>
                <c:pt idx="3">
                  <c:v>220.6759520536144</c:v>
                </c:pt>
                <c:pt idx="4">
                  <c:v>1200.7440379614929</c:v>
                </c:pt>
                <c:pt idx="5">
                  <c:v>1537.9277896381154</c:v>
                </c:pt>
                <c:pt idx="6">
                  <c:v>1837.2267648844122</c:v>
                </c:pt>
              </c:numCache>
            </c:numRef>
          </c:val>
          <c:extLst>
            <c:ext xmlns:c16="http://schemas.microsoft.com/office/drawing/2014/chart" uri="{C3380CC4-5D6E-409C-BE32-E72D297353CC}">
              <c16:uniqueId val="{0000000F-233B-4738-A23B-6DDD21D7F632}"/>
            </c:ext>
          </c:extLst>
        </c:ser>
        <c:dLbls>
          <c:showLegendKey val="0"/>
          <c:showVal val="0"/>
          <c:showCatName val="0"/>
          <c:showSerName val="0"/>
          <c:showPercent val="0"/>
          <c:showBubbleSize val="0"/>
        </c:dLbls>
        <c:gapWidth val="60"/>
        <c:axId val="1952664144"/>
        <c:axId val="1"/>
      </c:barChart>
      <c:catAx>
        <c:axId val="195266414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837.2267648844122"/>
          <c:min val="0"/>
        </c:scaling>
        <c:delete val="1"/>
        <c:axPos val="l"/>
        <c:numFmt formatCode="General" sourceLinked="1"/>
        <c:majorTickMark val="out"/>
        <c:minorTickMark val="none"/>
        <c:tickLblPos val="nextTo"/>
        <c:crossAx val="1952664144"/>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821298322392417E-3"/>
          <c:y val="0.26538461538461539"/>
          <c:w val="0.98103574033552154"/>
          <c:h val="0.54903846153846159"/>
        </c:manualLayout>
      </c:layout>
      <c:barChart>
        <c:barDir val="col"/>
        <c:grouping val="clustered"/>
        <c:varyColors val="0"/>
        <c:ser>
          <c:idx val="0"/>
          <c:order val="0"/>
          <c:spPr>
            <a:solidFill>
              <a:schemeClr val="accent5"/>
            </a:solidFill>
            <a:ln>
              <a:noFill/>
            </a:ln>
          </c:spPr>
          <c:invertIfNegative val="0"/>
          <c:dLbls>
            <c:dLbl>
              <c:idx val="0"/>
              <c:layout>
                <c:manualLayout>
                  <c:x val="0"/>
                  <c:y val="-1.5384615384615385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DE7-43B1-8CB9-0FD0C0892538}"/>
                </c:ext>
              </c:extLst>
            </c:dLbl>
            <c:dLbl>
              <c:idx val="1"/>
              <c:layout>
                <c:manualLayout>
                  <c:x val="0"/>
                  <c:y val="-5.673076923076923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DE7-43B1-8CB9-0FD0C0892538}"/>
                </c:ext>
              </c:extLst>
            </c:dLbl>
            <c:dLbl>
              <c:idx val="2"/>
              <c:layout>
                <c:manualLayout>
                  <c:x val="0"/>
                  <c:y val="-9.0384615384615383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DE7-43B1-8CB9-0FD0C0892538}"/>
                </c:ext>
              </c:extLst>
            </c:dLbl>
            <c:dLbl>
              <c:idx val="3"/>
              <c:layout>
                <c:manualLayout>
                  <c:x val="0"/>
                  <c:y val="-8.461538461538462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DE7-43B1-8CB9-0FD0C0892538}"/>
                </c:ext>
              </c:extLst>
            </c:dLbl>
            <c:dLbl>
              <c:idx val="4"/>
              <c:layout>
                <c:manualLayout>
                  <c:x val="0"/>
                  <c:y val="-0.17499999999999999"/>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DE7-43B1-8CB9-0FD0C0892538}"/>
                </c:ext>
              </c:extLst>
            </c:dLbl>
            <c:dLbl>
              <c:idx val="5"/>
              <c:layout>
                <c:manualLayout>
                  <c:x val="0"/>
                  <c:y val="-0.2192307692307692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DE7-43B1-8CB9-0FD0C0892538}"/>
                </c:ext>
              </c:extLst>
            </c:dLbl>
            <c:dLbl>
              <c:idx val="6"/>
              <c:layout>
                <c:manualLayout>
                  <c:x val="0"/>
                  <c:y val="-0.2778846153846154"/>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DE7-43B1-8CB9-0FD0C089253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44.484999999999999</c:v>
                </c:pt>
                <c:pt idx="1">
                  <c:v>94.564695121951232</c:v>
                </c:pt>
                <c:pt idx="2">
                  <c:v>136.3766665085389</c:v>
                </c:pt>
                <c:pt idx="3">
                  <c:v>129.44584628394415</c:v>
                </c:pt>
                <c:pt idx="4">
                  <c:v>238.83372779411175</c:v>
                </c:pt>
                <c:pt idx="5">
                  <c:v>341.36168289507941</c:v>
                </c:pt>
                <c:pt idx="6">
                  <c:v>483.34367624851313</c:v>
                </c:pt>
              </c:numCache>
            </c:numRef>
          </c:val>
          <c:extLst>
            <c:ext xmlns:c16="http://schemas.microsoft.com/office/drawing/2014/chart" uri="{C3380CC4-5D6E-409C-BE32-E72D297353CC}">
              <c16:uniqueId val="{00000007-7DE7-43B1-8CB9-0FD0C0892538}"/>
            </c:ext>
          </c:extLst>
        </c:ser>
        <c:ser>
          <c:idx val="1"/>
          <c:order val="1"/>
          <c:spPr>
            <a:solidFill>
              <a:schemeClr val="accent2"/>
            </a:solidFill>
            <a:ln>
              <a:noFill/>
            </a:ln>
          </c:spPr>
          <c:invertIfNegative val="0"/>
          <c:dLbls>
            <c:dLbl>
              <c:idx val="0"/>
              <c:layout>
                <c:manualLayout>
                  <c:x val="0"/>
                  <c:y val="-2.2115384615384617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DE7-43B1-8CB9-0FD0C0892538}"/>
                </c:ext>
              </c:extLst>
            </c:dLbl>
            <c:dLbl>
              <c:idx val="1"/>
              <c:layout>
                <c:manualLayout>
                  <c:x val="0"/>
                  <c:y val="-6.3461538461538458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DE7-43B1-8CB9-0FD0C0892538}"/>
                </c:ext>
              </c:extLst>
            </c:dLbl>
            <c:dLbl>
              <c:idx val="2"/>
              <c:layout>
                <c:manualLayout>
                  <c:x val="0"/>
                  <c:y val="-0.17115384615384616"/>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DE7-43B1-8CB9-0FD0C0892538}"/>
                </c:ext>
              </c:extLst>
            </c:dLbl>
            <c:dLbl>
              <c:idx val="3"/>
              <c:layout>
                <c:manualLayout>
                  <c:x val="0"/>
                  <c:y val="-0.1596153846153846"/>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DE7-43B1-8CB9-0FD0C0892538}"/>
                </c:ext>
              </c:extLst>
            </c:dLbl>
            <c:dLbl>
              <c:idx val="4"/>
              <c:layout>
                <c:manualLayout>
                  <c:x val="0"/>
                  <c:y val="-0.2134615384615384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DE7-43B1-8CB9-0FD0C0892538}"/>
                </c:ext>
              </c:extLst>
            </c:dLbl>
            <c:dLbl>
              <c:idx val="5"/>
              <c:layout>
                <c:manualLayout>
                  <c:x val="0"/>
                  <c:y val="-0.29326923076923078"/>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DE7-43B1-8CB9-0FD0C0892538}"/>
                </c:ext>
              </c:extLst>
            </c:dLbl>
            <c:dLbl>
              <c:idx val="6"/>
              <c:layout>
                <c:manualLayout>
                  <c:x val="0"/>
                  <c:y val="-0.3548076923076923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DE7-43B1-8CB9-0FD0C089253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52.155999999999999</c:v>
                </c:pt>
                <c:pt idx="1">
                  <c:v>102.71382541720155</c:v>
                </c:pt>
                <c:pt idx="2">
                  <c:v>234.69980075901327</c:v>
                </c:pt>
                <c:pt idx="3">
                  <c:v>220.6759520536144</c:v>
                </c:pt>
                <c:pt idx="4">
                  <c:v>327.51241071122848</c:v>
                </c:pt>
                <c:pt idx="5">
                  <c:v>520.01474615985433</c:v>
                </c:pt>
                <c:pt idx="6">
                  <c:v>669.12138131504128</c:v>
                </c:pt>
              </c:numCache>
            </c:numRef>
          </c:val>
          <c:extLst>
            <c:ext xmlns:c16="http://schemas.microsoft.com/office/drawing/2014/chart" uri="{C3380CC4-5D6E-409C-BE32-E72D297353CC}">
              <c16:uniqueId val="{0000000F-7DE7-43B1-8CB9-0FD0C0892538}"/>
            </c:ext>
          </c:extLst>
        </c:ser>
        <c:dLbls>
          <c:showLegendKey val="0"/>
          <c:showVal val="0"/>
          <c:showCatName val="0"/>
          <c:showSerName val="0"/>
          <c:showPercent val="0"/>
          <c:showBubbleSize val="0"/>
        </c:dLbls>
        <c:gapWidth val="80"/>
        <c:axId val="289444368"/>
        <c:axId val="1"/>
      </c:barChart>
      <c:catAx>
        <c:axId val="28944436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69.12138131504128"/>
          <c:min val="0"/>
        </c:scaling>
        <c:delete val="1"/>
        <c:axPos val="l"/>
        <c:numFmt formatCode="General" sourceLinked="1"/>
        <c:majorTickMark val="out"/>
        <c:minorTickMark val="none"/>
        <c:tickLblPos val="nextTo"/>
        <c:crossAx val="289444368"/>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254123617908275E-3"/>
          <c:y val="0.27655310621242485"/>
          <c:w val="0.98114917527641832"/>
          <c:h val="0.53006012024048099"/>
        </c:manualLayout>
      </c:layout>
      <c:barChart>
        <c:barDir val="col"/>
        <c:grouping val="clustered"/>
        <c:varyColors val="0"/>
        <c:ser>
          <c:idx val="0"/>
          <c:order val="0"/>
          <c:spPr>
            <a:solidFill>
              <a:schemeClr val="accent5"/>
            </a:solidFill>
            <a:ln>
              <a:noFill/>
            </a:ln>
          </c:spPr>
          <c:invertIfNegative val="0"/>
          <c:dLbls>
            <c:dLbl>
              <c:idx val="0"/>
              <c:layout>
                <c:manualLayout>
                  <c:x val="0"/>
                  <c:y val="0"/>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123-4EDB-A845-89284EE883FD}"/>
                </c:ext>
              </c:extLst>
            </c:dLbl>
            <c:dLbl>
              <c:idx val="1"/>
              <c:layout>
                <c:manualLayout>
                  <c:x val="0"/>
                  <c:y val="-2.5050100200400802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123-4EDB-A845-89284EE883FD}"/>
                </c:ext>
              </c:extLst>
            </c:dLbl>
            <c:dLbl>
              <c:idx val="2"/>
              <c:layout>
                <c:manualLayout>
                  <c:x val="0"/>
                  <c:y val="-4.5090180360721446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123-4EDB-A845-89284EE883FD}"/>
                </c:ext>
              </c:extLst>
            </c:dLbl>
            <c:dLbl>
              <c:idx val="3"/>
              <c:layout>
                <c:manualLayout>
                  <c:x val="0"/>
                  <c:y val="-4.2084168336673347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123-4EDB-A845-89284EE883FD}"/>
                </c:ext>
              </c:extLst>
            </c:dLbl>
            <c:dLbl>
              <c:idx val="4"/>
              <c:layout>
                <c:manualLayout>
                  <c:x val="0"/>
                  <c:y val="-0.1923847695390781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123-4EDB-A845-89284EE883FD}"/>
                </c:ext>
              </c:extLst>
            </c:dLbl>
            <c:dLbl>
              <c:idx val="5"/>
              <c:layout>
                <c:manualLayout>
                  <c:x val="0"/>
                  <c:y val="-0.2284569138276553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123-4EDB-A845-89284EE883FD}"/>
                </c:ext>
              </c:extLst>
            </c:dLbl>
            <c:dLbl>
              <c:idx val="6"/>
              <c:layout>
                <c:manualLayout>
                  <c:x val="0"/>
                  <c:y val="-0.30160320641282568"/>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123-4EDB-A845-89284EE883F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44.484999999999999</c:v>
                </c:pt>
                <c:pt idx="1">
                  <c:v>94.564695121951232</c:v>
                </c:pt>
                <c:pt idx="2">
                  <c:v>136.3766665085389</c:v>
                </c:pt>
                <c:pt idx="3">
                  <c:v>129.44584628394415</c:v>
                </c:pt>
                <c:pt idx="4">
                  <c:v>443.39327597625078</c:v>
                </c:pt>
                <c:pt idx="5">
                  <c:v>584.23124811247078</c:v>
                </c:pt>
                <c:pt idx="6">
                  <c:v>884.54645350068245</c:v>
                </c:pt>
              </c:numCache>
            </c:numRef>
          </c:val>
          <c:extLst>
            <c:ext xmlns:c16="http://schemas.microsoft.com/office/drawing/2014/chart" uri="{C3380CC4-5D6E-409C-BE32-E72D297353CC}">
              <c16:uniqueId val="{00000007-5123-4EDB-A845-89284EE883FD}"/>
            </c:ext>
          </c:extLst>
        </c:ser>
        <c:ser>
          <c:idx val="1"/>
          <c:order val="1"/>
          <c:spPr>
            <a:solidFill>
              <a:schemeClr val="accent2"/>
            </a:solidFill>
            <a:ln>
              <a:noFill/>
            </a:ln>
          </c:spPr>
          <c:invertIfNegative val="0"/>
          <c:dLbls>
            <c:dLbl>
              <c:idx val="0"/>
              <c:layout>
                <c:manualLayout>
                  <c:x val="0"/>
                  <c:y val="-4.0080160320641279E-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123-4EDB-A845-89284EE883FD}"/>
                </c:ext>
              </c:extLst>
            </c:dLbl>
            <c:dLbl>
              <c:idx val="1"/>
              <c:layout>
                <c:manualLayout>
                  <c:x val="0"/>
                  <c:y val="-2.9058116232464931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123-4EDB-A845-89284EE883FD}"/>
                </c:ext>
              </c:extLst>
            </c:dLbl>
            <c:dLbl>
              <c:idx val="2"/>
              <c:layout>
                <c:manualLayout>
                  <c:x val="0"/>
                  <c:y val="-9.4188376753507011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123-4EDB-A845-89284EE883FD}"/>
                </c:ext>
              </c:extLst>
            </c:dLbl>
            <c:dLbl>
              <c:idx val="3"/>
              <c:layout>
                <c:manualLayout>
                  <c:x val="0"/>
                  <c:y val="-8.7174348697394793E-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123-4EDB-A845-89284EE883FD}"/>
                </c:ext>
              </c:extLst>
            </c:dLbl>
            <c:dLbl>
              <c:idx val="4"/>
              <c:layout>
                <c:manualLayout>
                  <c:x val="0"/>
                  <c:y val="-0.2174348697394789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123-4EDB-A845-89284EE883FD}"/>
                </c:ext>
              </c:extLst>
            </c:dLbl>
            <c:dLbl>
              <c:idx val="5"/>
              <c:layout>
                <c:manualLayout>
                  <c:x val="0"/>
                  <c:y val="-0.27454909819639278"/>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123-4EDB-A845-89284EE883FD}"/>
                </c:ext>
              </c:extLst>
            </c:dLbl>
            <c:dLbl>
              <c:idx val="6"/>
              <c:layout>
                <c:manualLayout>
                  <c:x val="0"/>
                  <c:y val="-0.34869739478957917"/>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123-4EDB-A845-89284EE883F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52.155999999999999</c:v>
                </c:pt>
                <c:pt idx="1">
                  <c:v>102.71382541720155</c:v>
                </c:pt>
                <c:pt idx="2">
                  <c:v>234.69980075901327</c:v>
                </c:pt>
                <c:pt idx="3">
                  <c:v>220.6759520536144</c:v>
                </c:pt>
                <c:pt idx="4">
                  <c:v>542.33062461874704</c:v>
                </c:pt>
                <c:pt idx="5">
                  <c:v>773.05822442072383</c:v>
                </c:pt>
                <c:pt idx="6">
                  <c:v>1070.3241585672106</c:v>
                </c:pt>
              </c:numCache>
            </c:numRef>
          </c:val>
          <c:extLst>
            <c:ext xmlns:c16="http://schemas.microsoft.com/office/drawing/2014/chart" uri="{C3380CC4-5D6E-409C-BE32-E72D297353CC}">
              <c16:uniqueId val="{0000000F-5123-4EDB-A845-89284EE883FD}"/>
            </c:ext>
          </c:extLst>
        </c:ser>
        <c:dLbls>
          <c:showLegendKey val="0"/>
          <c:showVal val="0"/>
          <c:showCatName val="0"/>
          <c:showSerName val="0"/>
          <c:showPercent val="0"/>
          <c:showBubbleSize val="0"/>
        </c:dLbls>
        <c:gapWidth val="60"/>
        <c:axId val="1587884175"/>
        <c:axId val="1"/>
      </c:barChart>
      <c:catAx>
        <c:axId val="158788417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70.3241585672106"/>
          <c:min val="0"/>
        </c:scaling>
        <c:delete val="1"/>
        <c:axPos val="l"/>
        <c:numFmt formatCode="General" sourceLinked="1"/>
        <c:majorTickMark val="out"/>
        <c:minorTickMark val="none"/>
        <c:tickLblPos val="nextTo"/>
        <c:crossAx val="1587884175"/>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080332409972299E-2"/>
          <c:y val="2.8002154011847066E-2"/>
          <c:w val="0.97783933518005539"/>
          <c:h val="0.94399569197630584"/>
        </c:manualLayout>
      </c:layout>
      <c:barChart>
        <c:barDir val="col"/>
        <c:grouping val="stacked"/>
        <c:varyColors val="0"/>
        <c:ser>
          <c:idx val="0"/>
          <c:order val="0"/>
          <c:spPr>
            <a:solidFill>
              <a:srgbClr val="4C6C9C"/>
            </a:solidFill>
            <a:ln>
              <a:noFill/>
            </a:ln>
          </c:spPr>
          <c:invertIfNegative val="0"/>
          <c:val>
            <c:numRef>
              <c:f>Sheet1!$A$1:$I$1</c:f>
              <c:numCache>
                <c:formatCode>General</c:formatCode>
                <c:ptCount val="9"/>
                <c:pt idx="0">
                  <c:v>40</c:v>
                </c:pt>
                <c:pt idx="2">
                  <c:v>162.75326509001059</c:v>
                </c:pt>
                <c:pt idx="3">
                  <c:v>173.04347826086956</c:v>
                </c:pt>
                <c:pt idx="4">
                  <c:v>174.01880006083101</c:v>
                </c:pt>
                <c:pt idx="6">
                  <c:v>570.46946699611726</c:v>
                </c:pt>
                <c:pt idx="7">
                  <c:v>614.78260869565224</c:v>
                </c:pt>
                <c:pt idx="8">
                  <c:v>618.75634675951233</c:v>
                </c:pt>
              </c:numCache>
            </c:numRef>
          </c:val>
          <c:extLst>
            <c:ext xmlns:c16="http://schemas.microsoft.com/office/drawing/2014/chart" uri="{C3380CC4-5D6E-409C-BE32-E72D297353CC}">
              <c16:uniqueId val="{00000000-2D56-4965-8085-5054CCE9A9F4}"/>
            </c:ext>
          </c:extLst>
        </c:ser>
        <c:ser>
          <c:idx val="1"/>
          <c:order val="1"/>
          <c:spPr>
            <a:solidFill>
              <a:srgbClr val="9DB1CF"/>
            </a:solidFill>
            <a:ln>
              <a:noFill/>
            </a:ln>
          </c:spPr>
          <c:invertIfNegative val="0"/>
          <c:dPt>
            <c:idx val="0"/>
            <c:invertIfNegative val="0"/>
            <c:bubble3D val="0"/>
            <c:spPr>
              <a:solidFill>
                <a:schemeClr val="accent5"/>
              </a:solidFill>
              <a:ln>
                <a:noFill/>
              </a:ln>
            </c:spPr>
            <c:extLst>
              <c:ext xmlns:c16="http://schemas.microsoft.com/office/drawing/2014/chart" uri="{C3380CC4-5D6E-409C-BE32-E72D297353CC}">
                <c16:uniqueId val="{00000001-2D56-4965-8085-5054CCE9A9F4}"/>
              </c:ext>
            </c:extLst>
          </c:dPt>
          <c:val>
            <c:numRef>
              <c:f>Sheet1!$A$2:$I$2</c:f>
              <c:numCache>
                <c:formatCode>General</c:formatCode>
                <c:ptCount val="9"/>
                <c:pt idx="0">
                  <c:v>11.579999999999998</c:v>
                </c:pt>
                <c:pt idx="2">
                  <c:v>43.840451817860924</c:v>
                </c:pt>
                <c:pt idx="3">
                  <c:v>43.478260869565219</c:v>
                </c:pt>
                <c:pt idx="4">
                  <c:v>42.681146516188221</c:v>
                </c:pt>
                <c:pt idx="6">
                  <c:v>43.840451817860981</c:v>
                </c:pt>
                <c:pt idx="7">
                  <c:v>43.478260869565247</c:v>
                </c:pt>
                <c:pt idx="8">
                  <c:v>42.681146516188164</c:v>
                </c:pt>
              </c:numCache>
            </c:numRef>
          </c:val>
          <c:extLst>
            <c:ext xmlns:c16="http://schemas.microsoft.com/office/drawing/2014/chart" uri="{C3380CC4-5D6E-409C-BE32-E72D297353CC}">
              <c16:uniqueId val="{00000002-2D56-4965-8085-5054CCE9A9F4}"/>
            </c:ext>
          </c:extLst>
        </c:ser>
        <c:ser>
          <c:idx val="2"/>
          <c:order val="2"/>
          <c:spPr>
            <a:solidFill>
              <a:srgbClr val="969696"/>
            </a:solidFill>
            <a:ln>
              <a:noFill/>
            </a:ln>
          </c:spPr>
          <c:invertIfNegative val="0"/>
          <c:dPt>
            <c:idx val="0"/>
            <c:invertIfNegative val="0"/>
            <c:bubble3D val="0"/>
            <c:spPr>
              <a:solidFill>
                <a:schemeClr val="accent6"/>
              </a:solidFill>
              <a:ln>
                <a:noFill/>
              </a:ln>
            </c:spPr>
            <c:extLst>
              <c:ext xmlns:c16="http://schemas.microsoft.com/office/drawing/2014/chart" uri="{C3380CC4-5D6E-409C-BE32-E72D297353CC}">
                <c16:uniqueId val="{00000003-2D56-4965-8085-5054CCE9A9F4}"/>
              </c:ext>
            </c:extLst>
          </c:dPt>
          <c:val>
            <c:numRef>
              <c:f>Sheet1!$A$3:$I$3</c:f>
              <c:numCache>
                <c:formatCode>General</c:formatCode>
                <c:ptCount val="9"/>
                <c:pt idx="0">
                  <c:v>0.57600000000000051</c:v>
                </c:pt>
                <c:pt idx="2">
                  <c:v>88.557712672079049</c:v>
                </c:pt>
                <c:pt idx="3">
                  <c:v>103.47826086956522</c:v>
                </c:pt>
                <c:pt idx="4">
                  <c:v>164.74922555248654</c:v>
                </c:pt>
                <c:pt idx="6">
                  <c:v>287.59336392516764</c:v>
                </c:pt>
                <c:pt idx="7">
                  <c:v>340.86956521739137</c:v>
                </c:pt>
                <c:pt idx="8">
                  <c:v>565.95200280465588</c:v>
                </c:pt>
              </c:numCache>
            </c:numRef>
          </c:val>
          <c:extLst>
            <c:ext xmlns:c16="http://schemas.microsoft.com/office/drawing/2014/chart" uri="{C3380CC4-5D6E-409C-BE32-E72D297353CC}">
              <c16:uniqueId val="{00000004-2D56-4965-8085-5054CCE9A9F4}"/>
            </c:ext>
          </c:extLst>
        </c:ser>
        <c:ser>
          <c:idx val="3"/>
          <c:order val="3"/>
          <c:spPr>
            <a:solidFill>
              <a:srgbClr val="C0C0C0"/>
            </a:solidFill>
            <a:ln>
              <a:noFill/>
            </a:ln>
          </c:spPr>
          <c:invertIfNegative val="0"/>
          <c:dPt>
            <c:idx val="2"/>
            <c:invertIfNegative val="0"/>
            <c:bubble3D val="0"/>
            <c:spPr>
              <a:solidFill>
                <a:schemeClr val="accent1"/>
              </a:solidFill>
              <a:ln>
                <a:noFill/>
              </a:ln>
            </c:spPr>
            <c:extLst>
              <c:ext xmlns:c16="http://schemas.microsoft.com/office/drawing/2014/chart" uri="{C3380CC4-5D6E-409C-BE32-E72D297353CC}">
                <c16:uniqueId val="{00000005-2D56-4965-8085-5054CCE9A9F4}"/>
              </c:ext>
            </c:extLst>
          </c:dPt>
          <c:dPt>
            <c:idx val="3"/>
            <c:invertIfNegative val="0"/>
            <c:bubble3D val="0"/>
            <c:spPr>
              <a:solidFill>
                <a:schemeClr val="accent1"/>
              </a:solidFill>
              <a:ln>
                <a:noFill/>
              </a:ln>
            </c:spPr>
            <c:extLst>
              <c:ext xmlns:c16="http://schemas.microsoft.com/office/drawing/2014/chart" uri="{C3380CC4-5D6E-409C-BE32-E72D297353CC}">
                <c16:uniqueId val="{00000006-2D56-4965-8085-5054CCE9A9F4}"/>
              </c:ext>
            </c:extLst>
          </c:dPt>
          <c:dPt>
            <c:idx val="4"/>
            <c:invertIfNegative val="0"/>
            <c:bubble3D val="0"/>
            <c:spPr>
              <a:solidFill>
                <a:schemeClr val="accent1"/>
              </a:solidFill>
              <a:ln>
                <a:noFill/>
              </a:ln>
            </c:spPr>
            <c:extLst>
              <c:ext xmlns:c16="http://schemas.microsoft.com/office/drawing/2014/chart" uri="{C3380CC4-5D6E-409C-BE32-E72D297353CC}">
                <c16:uniqueId val="{00000007-2D56-4965-8085-5054CCE9A9F4}"/>
              </c:ext>
            </c:extLst>
          </c:dPt>
          <c:val>
            <c:numRef>
              <c:f>Sheet1!$A$4:$I$4</c:f>
              <c:numCache>
                <c:formatCode>General</c:formatCode>
                <c:ptCount val="9"/>
                <c:pt idx="2">
                  <c:v>109.60112954465228</c:v>
                </c:pt>
                <c:pt idx="3">
                  <c:v>271.73913043478262</c:v>
                </c:pt>
                <c:pt idx="4">
                  <c:v>266.75716572617648</c:v>
                </c:pt>
                <c:pt idx="6">
                  <c:v>149.05753618072708</c:v>
                </c:pt>
                <c:pt idx="7">
                  <c:v>223.47826086956513</c:v>
                </c:pt>
                <c:pt idx="8">
                  <c:v>298.7680256133176</c:v>
                </c:pt>
              </c:numCache>
            </c:numRef>
          </c:val>
          <c:extLst>
            <c:ext xmlns:c16="http://schemas.microsoft.com/office/drawing/2014/chart" uri="{C3380CC4-5D6E-409C-BE32-E72D297353CC}">
              <c16:uniqueId val="{00000008-2D56-4965-8085-5054CCE9A9F4}"/>
            </c:ext>
          </c:extLst>
        </c:ser>
        <c:ser>
          <c:idx val="4"/>
          <c:order val="4"/>
          <c:spPr>
            <a:solidFill>
              <a:schemeClr val="accent1"/>
            </a:solidFill>
            <a:ln>
              <a:noFill/>
            </a:ln>
          </c:spPr>
          <c:invertIfNegative val="0"/>
          <c:dPt>
            <c:idx val="2"/>
            <c:invertIfNegative val="0"/>
            <c:bubble3D val="0"/>
            <c:spPr>
              <a:solidFill>
                <a:schemeClr val="accent5"/>
              </a:solidFill>
              <a:ln>
                <a:noFill/>
              </a:ln>
            </c:spPr>
            <c:extLst>
              <c:ext xmlns:c16="http://schemas.microsoft.com/office/drawing/2014/chart" uri="{C3380CC4-5D6E-409C-BE32-E72D297353CC}">
                <c16:uniqueId val="{00000009-2D56-4965-8085-5054CCE9A9F4}"/>
              </c:ext>
            </c:extLst>
          </c:dPt>
          <c:dPt>
            <c:idx val="3"/>
            <c:invertIfNegative val="0"/>
            <c:bubble3D val="0"/>
            <c:spPr>
              <a:solidFill>
                <a:schemeClr val="accent5"/>
              </a:solidFill>
              <a:ln>
                <a:noFill/>
              </a:ln>
            </c:spPr>
            <c:extLst>
              <c:ext xmlns:c16="http://schemas.microsoft.com/office/drawing/2014/chart" uri="{C3380CC4-5D6E-409C-BE32-E72D297353CC}">
                <c16:uniqueId val="{0000000A-2D56-4965-8085-5054CCE9A9F4}"/>
              </c:ext>
            </c:extLst>
          </c:dPt>
          <c:dPt>
            <c:idx val="4"/>
            <c:invertIfNegative val="0"/>
            <c:bubble3D val="0"/>
            <c:spPr>
              <a:solidFill>
                <a:schemeClr val="accent5"/>
              </a:solidFill>
              <a:ln>
                <a:noFill/>
              </a:ln>
            </c:spPr>
            <c:extLst>
              <c:ext xmlns:c16="http://schemas.microsoft.com/office/drawing/2014/chart" uri="{C3380CC4-5D6E-409C-BE32-E72D297353CC}">
                <c16:uniqueId val="{0000000B-2D56-4965-8085-5054CCE9A9F4}"/>
              </c:ext>
            </c:extLst>
          </c:dPt>
          <c:val>
            <c:numRef>
              <c:f>Sheet1!$A$5:$I$5</c:f>
              <c:numCache>
                <c:formatCode>General</c:formatCode>
                <c:ptCount val="9"/>
                <c:pt idx="2">
                  <c:v>12.099964701729618</c:v>
                </c:pt>
                <c:pt idx="3">
                  <c:v>14.086956521739125</c:v>
                </c:pt>
                <c:pt idx="4">
                  <c:v>29.449991096169924</c:v>
                </c:pt>
                <c:pt idx="6">
                  <c:v>109.60112954465239</c:v>
                </c:pt>
                <c:pt idx="7">
                  <c:v>271.73913043478251</c:v>
                </c:pt>
                <c:pt idx="8">
                  <c:v>266.75716572617648</c:v>
                </c:pt>
              </c:numCache>
            </c:numRef>
          </c:val>
          <c:extLst>
            <c:ext xmlns:c16="http://schemas.microsoft.com/office/drawing/2014/chart" uri="{C3380CC4-5D6E-409C-BE32-E72D297353CC}">
              <c16:uniqueId val="{0000000C-2D56-4965-8085-5054CCE9A9F4}"/>
            </c:ext>
          </c:extLst>
        </c:ser>
        <c:ser>
          <c:idx val="5"/>
          <c:order val="5"/>
          <c:spPr>
            <a:solidFill>
              <a:srgbClr val="FFE3AE"/>
            </a:solidFill>
            <a:ln>
              <a:noFill/>
            </a:ln>
          </c:spPr>
          <c:invertIfNegative val="0"/>
          <c:dPt>
            <c:idx val="6"/>
            <c:invertIfNegative val="0"/>
            <c:bubble3D val="0"/>
            <c:spPr>
              <a:solidFill>
                <a:schemeClr val="accent5"/>
              </a:solidFill>
              <a:ln>
                <a:noFill/>
              </a:ln>
            </c:spPr>
            <c:extLst>
              <c:ext xmlns:c16="http://schemas.microsoft.com/office/drawing/2014/chart" uri="{C3380CC4-5D6E-409C-BE32-E72D297353CC}">
                <c16:uniqueId val="{0000000D-2D56-4965-8085-5054CCE9A9F4}"/>
              </c:ext>
            </c:extLst>
          </c:dPt>
          <c:dPt>
            <c:idx val="7"/>
            <c:invertIfNegative val="0"/>
            <c:bubble3D val="0"/>
            <c:spPr>
              <a:solidFill>
                <a:schemeClr val="accent5"/>
              </a:solidFill>
              <a:ln>
                <a:noFill/>
              </a:ln>
            </c:spPr>
            <c:extLst>
              <c:ext xmlns:c16="http://schemas.microsoft.com/office/drawing/2014/chart" uri="{C3380CC4-5D6E-409C-BE32-E72D297353CC}">
                <c16:uniqueId val="{0000000E-2D56-4965-8085-5054CCE9A9F4}"/>
              </c:ext>
            </c:extLst>
          </c:dPt>
          <c:dPt>
            <c:idx val="8"/>
            <c:invertIfNegative val="0"/>
            <c:bubble3D val="0"/>
            <c:spPr>
              <a:solidFill>
                <a:schemeClr val="accent5"/>
              </a:solidFill>
              <a:ln>
                <a:noFill/>
              </a:ln>
            </c:spPr>
            <c:extLst>
              <c:ext xmlns:c16="http://schemas.microsoft.com/office/drawing/2014/chart" uri="{C3380CC4-5D6E-409C-BE32-E72D297353CC}">
                <c16:uniqueId val="{0000000F-2D56-4965-8085-5054CCE9A9F4}"/>
              </c:ext>
            </c:extLst>
          </c:dPt>
          <c:val>
            <c:numRef>
              <c:f>Sheet1!$A$6:$I$6</c:f>
              <c:numCache>
                <c:formatCode>General</c:formatCode>
                <c:ptCount val="9"/>
                <c:pt idx="2">
                  <c:v>2.6304271090716611</c:v>
                </c:pt>
                <c:pt idx="3">
                  <c:v>3.9130434782608745</c:v>
                </c:pt>
                <c:pt idx="4">
                  <c:v>4.7376072632969226</c:v>
                </c:pt>
                <c:pt idx="6">
                  <c:v>27.882527356159471</c:v>
                </c:pt>
                <c:pt idx="7">
                  <c:v>29.73913043478251</c:v>
                </c:pt>
                <c:pt idx="8">
                  <c:v>29.449991096169924</c:v>
                </c:pt>
              </c:numCache>
            </c:numRef>
          </c:val>
          <c:extLst>
            <c:ext xmlns:c16="http://schemas.microsoft.com/office/drawing/2014/chart" uri="{C3380CC4-5D6E-409C-BE32-E72D297353CC}">
              <c16:uniqueId val="{00000010-2D56-4965-8085-5054CCE9A9F4}"/>
            </c:ext>
          </c:extLst>
        </c:ser>
        <c:ser>
          <c:idx val="6"/>
          <c:order val="6"/>
          <c:spPr>
            <a:solidFill>
              <a:srgbClr val="FFE3AE"/>
            </a:solidFill>
            <a:ln>
              <a:noFill/>
            </a:ln>
          </c:spPr>
          <c:invertIfNegative val="0"/>
          <c:dPt>
            <c:idx val="2"/>
            <c:invertIfNegative val="0"/>
            <c:bubble3D val="0"/>
            <c:spPr>
              <a:solidFill>
                <a:schemeClr val="accent6"/>
              </a:solidFill>
              <a:ln>
                <a:noFill/>
              </a:ln>
            </c:spPr>
            <c:extLst>
              <c:ext xmlns:c16="http://schemas.microsoft.com/office/drawing/2014/chart" uri="{C3380CC4-5D6E-409C-BE32-E72D297353CC}">
                <c16:uniqueId val="{00000011-2D56-4965-8085-5054CCE9A9F4}"/>
              </c:ext>
            </c:extLst>
          </c:dPt>
          <c:dPt>
            <c:idx val="3"/>
            <c:invertIfNegative val="0"/>
            <c:bubble3D val="0"/>
            <c:spPr>
              <a:solidFill>
                <a:schemeClr val="accent6"/>
              </a:solidFill>
              <a:ln>
                <a:noFill/>
              </a:ln>
            </c:spPr>
            <c:extLst>
              <c:ext xmlns:c16="http://schemas.microsoft.com/office/drawing/2014/chart" uri="{C3380CC4-5D6E-409C-BE32-E72D297353CC}">
                <c16:uniqueId val="{00000012-2D56-4965-8085-5054CCE9A9F4}"/>
              </c:ext>
            </c:extLst>
          </c:dPt>
          <c:dPt>
            <c:idx val="4"/>
            <c:invertIfNegative val="0"/>
            <c:bubble3D val="0"/>
            <c:spPr>
              <a:solidFill>
                <a:schemeClr val="accent6"/>
              </a:solidFill>
              <a:ln>
                <a:noFill/>
              </a:ln>
            </c:spPr>
            <c:extLst>
              <c:ext xmlns:c16="http://schemas.microsoft.com/office/drawing/2014/chart" uri="{C3380CC4-5D6E-409C-BE32-E72D297353CC}">
                <c16:uniqueId val="{00000013-2D56-4965-8085-5054CCE9A9F4}"/>
              </c:ext>
            </c:extLst>
          </c:dPt>
          <c:val>
            <c:numRef>
              <c:f>Sheet1!$A$7:$I$7</c:f>
              <c:numCache>
                <c:formatCode>General</c:formatCode>
                <c:ptCount val="9"/>
                <c:pt idx="2">
                  <c:v>9.6691350317367437</c:v>
                </c:pt>
                <c:pt idx="3">
                  <c:v>9.9277896381150867</c:v>
                </c:pt>
                <c:pt idx="4">
                  <c:v>10.124479105095133</c:v>
                </c:pt>
                <c:pt idx="6">
                  <c:v>2.6304271090716611</c:v>
                </c:pt>
                <c:pt idx="7">
                  <c:v>3.9130434782607608</c:v>
                </c:pt>
                <c:pt idx="8">
                  <c:v>4.7376072632969226</c:v>
                </c:pt>
              </c:numCache>
            </c:numRef>
          </c:val>
          <c:extLst>
            <c:ext xmlns:c16="http://schemas.microsoft.com/office/drawing/2014/chart" uri="{C3380CC4-5D6E-409C-BE32-E72D297353CC}">
              <c16:uniqueId val="{00000014-2D56-4965-8085-5054CCE9A9F4}"/>
            </c:ext>
          </c:extLst>
        </c:ser>
        <c:ser>
          <c:idx val="7"/>
          <c:order val="7"/>
          <c:spPr>
            <a:solidFill>
              <a:schemeClr val="accent6"/>
            </a:solidFill>
            <a:ln>
              <a:noFill/>
            </a:ln>
          </c:spPr>
          <c:invertIfNegative val="0"/>
          <c:val>
            <c:numRef>
              <c:f>Sheet1!$A$8:$I$8</c:f>
              <c:numCache>
                <c:formatCode>General</c:formatCode>
                <c:ptCount val="9"/>
                <c:pt idx="6">
                  <c:v>9.6691350317366869</c:v>
                </c:pt>
                <c:pt idx="7">
                  <c:v>9.9277896381149731</c:v>
                </c:pt>
                <c:pt idx="8">
                  <c:v>10.124479105095133</c:v>
                </c:pt>
              </c:numCache>
            </c:numRef>
          </c:val>
          <c:extLst>
            <c:ext xmlns:c16="http://schemas.microsoft.com/office/drawing/2014/chart" uri="{C3380CC4-5D6E-409C-BE32-E72D297353CC}">
              <c16:uniqueId val="{00000015-2D56-4965-8085-5054CCE9A9F4}"/>
            </c:ext>
          </c:extLst>
        </c:ser>
        <c:dLbls>
          <c:showLegendKey val="0"/>
          <c:showVal val="0"/>
          <c:showCatName val="0"/>
          <c:showSerName val="0"/>
          <c:showPercent val="0"/>
          <c:showBubbleSize val="0"/>
        </c:dLbls>
        <c:gapWidth val="50"/>
        <c:overlap val="100"/>
        <c:axId val="63942767"/>
        <c:axId val="1"/>
      </c:barChart>
      <c:catAx>
        <c:axId val="6394276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837.2267648844124"/>
          <c:min val="0"/>
        </c:scaling>
        <c:delete val="1"/>
        <c:axPos val="l"/>
        <c:numFmt formatCode="General" sourceLinked="1"/>
        <c:majorTickMark val="out"/>
        <c:minorTickMark val="none"/>
        <c:tickLblPos val="nextTo"/>
        <c:crossAx val="63942767"/>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593947923997186E-2"/>
          <c:y val="0.11645379413974455"/>
          <c:w val="0.92681210415200566"/>
          <c:h val="0.7670924117205109"/>
        </c:manualLayout>
      </c:layout>
      <c:barChart>
        <c:barDir val="col"/>
        <c:grouping val="stacked"/>
        <c:varyColors val="0"/>
        <c:ser>
          <c:idx val="0"/>
          <c:order val="0"/>
          <c:spPr>
            <a:solidFill>
              <a:schemeClr val="accent2"/>
            </a:solidFill>
            <a:ln>
              <a:noFill/>
            </a:ln>
          </c:spPr>
          <c:invertIfNegative val="0"/>
          <c:dPt>
            <c:idx val="0"/>
            <c:invertIfNegative val="0"/>
            <c:bubble3D val="0"/>
            <c:spPr>
              <a:solidFill>
                <a:schemeClr val="accent5"/>
              </a:solidFill>
              <a:ln>
                <a:noFill/>
              </a:ln>
            </c:spPr>
            <c:extLst>
              <c:ext xmlns:c16="http://schemas.microsoft.com/office/drawing/2014/chart" uri="{C3380CC4-5D6E-409C-BE32-E72D297353CC}">
                <c16:uniqueId val="{00000000-32B9-4634-AB25-824A529AB15A}"/>
              </c:ext>
            </c:extLst>
          </c:dPt>
          <c:dPt>
            <c:idx val="1"/>
            <c:invertIfNegative val="0"/>
            <c:bubble3D val="0"/>
            <c:spPr>
              <a:solidFill>
                <a:schemeClr val="accent5"/>
              </a:solidFill>
              <a:ln>
                <a:noFill/>
              </a:ln>
            </c:spPr>
            <c:extLst>
              <c:ext xmlns:c16="http://schemas.microsoft.com/office/drawing/2014/chart" uri="{C3380CC4-5D6E-409C-BE32-E72D297353CC}">
                <c16:uniqueId val="{00000001-32B9-4634-AB25-824A529AB15A}"/>
              </c:ext>
            </c:extLst>
          </c:dPt>
          <c:dLbls>
            <c:dLbl>
              <c:idx val="0"/>
              <c:layout>
                <c:manualLayout>
                  <c:x val="0"/>
                  <c:y val="-0.15026296018031554"/>
                </c:manualLayout>
              </c:layout>
              <c:numFmt formatCode="#,##0;&quot;-&quot;#,##0" sourceLinked="0"/>
              <c:spPr>
                <a:noFill/>
                <a:ln>
                  <a:noFill/>
                </a:ln>
              </c:spPr>
              <c:txPr>
                <a:bodyPr wrap="none"/>
                <a:lstStyle/>
                <a:p>
                  <a:pPr>
                    <a:defRPr sz="11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2B9-4634-AB25-824A529AB15A}"/>
                </c:ext>
              </c:extLst>
            </c:dLbl>
            <c:dLbl>
              <c:idx val="1"/>
              <c:layout>
                <c:manualLayout>
                  <c:x val="0"/>
                  <c:y val="-0.10668670172802404"/>
                </c:manualLayout>
              </c:layout>
              <c:numFmt formatCode="#,##0;&quot;-&quot;#,##0" sourceLinked="0"/>
              <c:spPr>
                <a:noFill/>
                <a:ln>
                  <a:noFill/>
                </a:ln>
              </c:spPr>
              <c:txPr>
                <a:bodyPr wrap="none"/>
                <a:lstStyle/>
                <a:p>
                  <a:pPr>
                    <a:defRPr sz="11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2B9-4634-AB25-824A529AB15A}"/>
                </c:ext>
              </c:extLst>
            </c:dLbl>
            <c:dLbl>
              <c:idx val="2"/>
              <c:layout>
                <c:manualLayout>
                  <c:x val="0"/>
                  <c:y val="-0.33433508640120213"/>
                </c:manualLayout>
              </c:layout>
              <c:numFmt formatCode="#,##0;&quot;-&quot;#,##0" sourceLinked="0"/>
              <c:spPr>
                <a:noFill/>
                <a:ln>
                  <a:noFill/>
                </a:ln>
              </c:spPr>
              <c:txPr>
                <a:bodyPr wrap="none"/>
                <a:lstStyle/>
                <a:p>
                  <a:pPr>
                    <a:defRPr sz="11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2B9-4634-AB25-824A529AB15A}"/>
                </c:ext>
              </c:extLst>
            </c:dLbl>
            <c:dLbl>
              <c:idx val="3"/>
              <c:layout>
                <c:manualLayout>
                  <c:x val="0"/>
                  <c:y val="-0.20886551465063863"/>
                </c:manualLayout>
              </c:layout>
              <c:numFmt formatCode="#,##0;&quot;-&quot;#,##0" sourceLinked="0"/>
              <c:spPr>
                <a:noFill/>
                <a:ln>
                  <a:noFill/>
                </a:ln>
              </c:spPr>
              <c:txPr>
                <a:bodyPr wrap="none"/>
                <a:lstStyle/>
                <a:p>
                  <a:pPr>
                    <a:defRPr sz="11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2B9-4634-AB25-824A529AB1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283.5</c:v>
                </c:pt>
                <c:pt idx="1">
                  <c:v>157.5</c:v>
                </c:pt>
                <c:pt idx="2">
                  <c:v>810</c:v>
                </c:pt>
                <c:pt idx="3">
                  <c:v>450</c:v>
                </c:pt>
              </c:numCache>
            </c:numRef>
          </c:val>
          <c:extLst>
            <c:ext xmlns:c16="http://schemas.microsoft.com/office/drawing/2014/chart" uri="{C3380CC4-5D6E-409C-BE32-E72D297353CC}">
              <c16:uniqueId val="{00000004-32B9-4634-AB25-824A529AB15A}"/>
            </c:ext>
          </c:extLst>
        </c:ser>
        <c:dLbls>
          <c:showLegendKey val="0"/>
          <c:showVal val="0"/>
          <c:showCatName val="0"/>
          <c:showSerName val="0"/>
          <c:showPercent val="0"/>
          <c:showBubbleSize val="0"/>
        </c:dLbls>
        <c:gapWidth val="80"/>
        <c:overlap val="100"/>
        <c:axId val="1652671871"/>
        <c:axId val="1"/>
      </c:barChart>
      <c:catAx>
        <c:axId val="165267187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100"/>
          <c:min val="0"/>
        </c:scaling>
        <c:delete val="1"/>
        <c:axPos val="l"/>
        <c:numFmt formatCode="General" sourceLinked="1"/>
        <c:majorTickMark val="out"/>
        <c:minorTickMark val="none"/>
        <c:tickLblPos val="nextTo"/>
        <c:crossAx val="1652671871"/>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568213783403657E-2"/>
          <c:y val="0.11645379413974455"/>
          <c:w val="0.92686357243319273"/>
          <c:h val="0.7670924117205109"/>
        </c:manualLayout>
      </c:layout>
      <c:barChart>
        <c:barDir val="col"/>
        <c:grouping val="stacked"/>
        <c:varyColors val="0"/>
        <c:ser>
          <c:idx val="0"/>
          <c:order val="0"/>
          <c:spPr>
            <a:solidFill>
              <a:schemeClr val="accent2"/>
            </a:solidFill>
            <a:ln>
              <a:noFill/>
            </a:ln>
          </c:spPr>
          <c:invertIfNegative val="0"/>
          <c:dPt>
            <c:idx val="0"/>
            <c:invertIfNegative val="0"/>
            <c:bubble3D val="0"/>
            <c:spPr>
              <a:solidFill>
                <a:schemeClr val="accent5"/>
              </a:solidFill>
              <a:ln>
                <a:noFill/>
              </a:ln>
            </c:spPr>
            <c:extLst>
              <c:ext xmlns:c16="http://schemas.microsoft.com/office/drawing/2014/chart" uri="{C3380CC4-5D6E-409C-BE32-E72D297353CC}">
                <c16:uniqueId val="{00000000-A7C3-4EDC-BD23-5B2764D9A6FC}"/>
              </c:ext>
            </c:extLst>
          </c:dPt>
          <c:dPt>
            <c:idx val="1"/>
            <c:invertIfNegative val="0"/>
            <c:bubble3D val="0"/>
            <c:spPr>
              <a:solidFill>
                <a:schemeClr val="accent5"/>
              </a:solidFill>
              <a:ln>
                <a:noFill/>
              </a:ln>
            </c:spPr>
            <c:extLst>
              <c:ext xmlns:c16="http://schemas.microsoft.com/office/drawing/2014/chart" uri="{C3380CC4-5D6E-409C-BE32-E72D297353CC}">
                <c16:uniqueId val="{00000001-A7C3-4EDC-BD23-5B2764D9A6FC}"/>
              </c:ext>
            </c:extLst>
          </c:dPt>
          <c:dLbls>
            <c:dLbl>
              <c:idx val="0"/>
              <c:layout>
                <c:manualLayout>
                  <c:x val="0"/>
                  <c:y val="-6.8369646882043569E-2"/>
                </c:manualLayout>
              </c:layout>
              <c:numFmt formatCode="#,##0;&quot;-&quot;#,##0" sourceLinked="0"/>
              <c:spPr>
                <a:noFill/>
                <a:ln>
                  <a:noFill/>
                </a:ln>
              </c:spPr>
              <c:txPr>
                <a:bodyPr wrap="none"/>
                <a:lstStyle/>
                <a:p>
                  <a:pPr>
                    <a:defRPr sz="11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7C3-4EDC-BD23-5B2764D9A6FC}"/>
                </c:ext>
              </c:extLst>
            </c:dLbl>
            <c:dLbl>
              <c:idx val="1"/>
              <c:layout>
                <c:manualLayout>
                  <c:x val="0"/>
                  <c:y val="-0.11720510894064613"/>
                </c:manualLayout>
              </c:layout>
              <c:numFmt formatCode="#,##0;&quot;-&quot;#,##0" sourceLinked="0"/>
              <c:spPr>
                <a:noFill/>
                <a:ln>
                  <a:noFill/>
                </a:ln>
              </c:spPr>
              <c:txPr>
                <a:bodyPr wrap="none"/>
                <a:lstStyle/>
                <a:p>
                  <a:pPr>
                    <a:defRPr sz="11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7C3-4EDC-BD23-5B2764D9A6FC}"/>
                </c:ext>
              </c:extLst>
            </c:dLbl>
            <c:dLbl>
              <c:idx val="2"/>
              <c:layout>
                <c:manualLayout>
                  <c:x val="0"/>
                  <c:y val="-9.8422238918106683E-2"/>
                </c:manualLayout>
              </c:layout>
              <c:numFmt formatCode="#,##0;&quot;-&quot;#,##0" sourceLinked="0"/>
              <c:spPr>
                <a:noFill/>
                <a:ln>
                  <a:noFill/>
                </a:ln>
              </c:spPr>
              <c:txPr>
                <a:bodyPr wrap="none"/>
                <a:lstStyle/>
                <a:p>
                  <a:pPr>
                    <a:defRPr sz="11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7C3-4EDC-BD23-5B2764D9A6FC}"/>
                </c:ext>
              </c:extLst>
            </c:dLbl>
            <c:dLbl>
              <c:idx val="3"/>
              <c:layout>
                <c:manualLayout>
                  <c:x val="0"/>
                  <c:y val="-0.23891810668670171"/>
                </c:manualLayout>
              </c:layout>
              <c:numFmt formatCode="#,##0;&quot;-&quot;#,##0" sourceLinked="0"/>
              <c:spPr>
                <a:noFill/>
                <a:ln>
                  <a:noFill/>
                </a:ln>
              </c:spPr>
              <c:txPr>
                <a:bodyPr wrap="none"/>
                <a:lstStyle/>
                <a:p>
                  <a:pPr>
                    <a:defRPr sz="11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7C3-4EDC-BD23-5B2764D9A6F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50.4</c:v>
                </c:pt>
                <c:pt idx="1">
                  <c:v>204.75</c:v>
                </c:pt>
                <c:pt idx="2">
                  <c:v>144</c:v>
                </c:pt>
                <c:pt idx="3">
                  <c:v>585</c:v>
                </c:pt>
              </c:numCache>
            </c:numRef>
          </c:val>
          <c:extLst>
            <c:ext xmlns:c16="http://schemas.microsoft.com/office/drawing/2014/chart" uri="{C3380CC4-5D6E-409C-BE32-E72D297353CC}">
              <c16:uniqueId val="{00000004-A7C3-4EDC-BD23-5B2764D9A6FC}"/>
            </c:ext>
          </c:extLst>
        </c:ser>
        <c:dLbls>
          <c:showLegendKey val="0"/>
          <c:showVal val="0"/>
          <c:showCatName val="0"/>
          <c:showSerName val="0"/>
          <c:showPercent val="0"/>
          <c:showBubbleSize val="0"/>
        </c:dLbls>
        <c:gapWidth val="80"/>
        <c:overlap val="100"/>
        <c:axId val="1652692511"/>
        <c:axId val="1"/>
      </c:barChart>
      <c:catAx>
        <c:axId val="165269251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200"/>
          <c:min val="0"/>
        </c:scaling>
        <c:delete val="1"/>
        <c:axPos val="l"/>
        <c:numFmt formatCode="General" sourceLinked="1"/>
        <c:majorTickMark val="out"/>
        <c:minorTickMark val="none"/>
        <c:tickLblPos val="nextTo"/>
        <c:crossAx val="1652692511"/>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3893591293833E-2"/>
          <c:y val="0.13921690490988192"/>
          <c:w val="0.93712212817412333"/>
          <c:h val="0.764449968924798"/>
        </c:manualLayout>
      </c:layout>
      <c:barChart>
        <c:barDir val="col"/>
        <c:grouping val="stacked"/>
        <c:varyColors val="0"/>
        <c:ser>
          <c:idx val="0"/>
          <c:order val="0"/>
          <c:spPr>
            <a:solidFill>
              <a:schemeClr val="accent2"/>
            </a:solidFill>
            <a:ln>
              <a:noFill/>
            </a:ln>
          </c:spPr>
          <c:invertIfNegative val="0"/>
          <c:dPt>
            <c:idx val="0"/>
            <c:invertIfNegative val="0"/>
            <c:bubble3D val="0"/>
            <c:spPr>
              <a:solidFill>
                <a:schemeClr val="accent5"/>
              </a:solidFill>
              <a:ln>
                <a:noFill/>
              </a:ln>
            </c:spPr>
            <c:extLst>
              <c:ext xmlns:c16="http://schemas.microsoft.com/office/drawing/2014/chart" uri="{C3380CC4-5D6E-409C-BE32-E72D297353CC}">
                <c16:uniqueId val="{00000000-DF30-4F55-B4F3-B7703923CF78}"/>
              </c:ext>
            </c:extLst>
          </c:dPt>
          <c:dPt>
            <c:idx val="1"/>
            <c:invertIfNegative val="0"/>
            <c:bubble3D val="0"/>
            <c:spPr>
              <a:solidFill>
                <a:schemeClr val="accent5"/>
              </a:solidFill>
              <a:ln>
                <a:noFill/>
              </a:ln>
            </c:spPr>
            <c:extLst>
              <c:ext xmlns:c16="http://schemas.microsoft.com/office/drawing/2014/chart" uri="{C3380CC4-5D6E-409C-BE32-E72D297353CC}">
                <c16:uniqueId val="{00000001-DF30-4F55-B4F3-B7703923CF78}"/>
              </c:ext>
            </c:extLst>
          </c:dPt>
          <c:dLbls>
            <c:dLbl>
              <c:idx val="0"/>
              <c:layout>
                <c:manualLayout>
                  <c:x val="0"/>
                  <c:y val="-0.1665630826600373"/>
                </c:manualLayout>
              </c:layout>
              <c:numFmt formatCode="#,##0;&quot;-&quot;#,##0" sourceLinked="0"/>
              <c:spPr>
                <a:noFill/>
                <a:ln>
                  <a:noFill/>
                </a:ln>
              </c:spPr>
              <c:txPr>
                <a:bodyPr wrap="none"/>
                <a:lstStyle/>
                <a:p>
                  <a:pPr>
                    <a:defRPr sz="11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F30-4F55-B4F3-B7703923CF78}"/>
                </c:ext>
              </c:extLst>
            </c:dLbl>
            <c:dLbl>
              <c:idx val="1"/>
              <c:layout>
                <c:manualLayout>
                  <c:x val="0"/>
                  <c:y val="-0.17650714729645742"/>
                </c:manualLayout>
              </c:layout>
              <c:numFmt formatCode="#,##0;&quot;-&quot;#,##0" sourceLinked="0"/>
              <c:spPr>
                <a:noFill/>
                <a:ln>
                  <a:noFill/>
                </a:ln>
              </c:spPr>
              <c:txPr>
                <a:bodyPr wrap="none"/>
                <a:lstStyle/>
                <a:p>
                  <a:pPr>
                    <a:defRPr sz="11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F30-4F55-B4F3-B7703923CF78}"/>
                </c:ext>
              </c:extLst>
            </c:dLbl>
            <c:dLbl>
              <c:idx val="2"/>
              <c:layout>
                <c:manualLayout>
                  <c:x val="0"/>
                  <c:y val="-0.39527656929770044"/>
                </c:manualLayout>
              </c:layout>
              <c:numFmt formatCode="#,##0;&quot;-&quot;#,##0" sourceLinked="0"/>
              <c:spPr>
                <a:noFill/>
                <a:ln>
                  <a:noFill/>
                </a:ln>
              </c:spPr>
              <c:txPr>
                <a:bodyPr wrap="none"/>
                <a:lstStyle/>
                <a:p>
                  <a:pPr>
                    <a:defRPr sz="11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F30-4F55-B4F3-B7703923CF78}"/>
                </c:ext>
              </c:extLst>
            </c:dLbl>
            <c:dLbl>
              <c:idx val="3"/>
              <c:layout>
                <c:manualLayout>
                  <c:x val="0"/>
                  <c:y val="-0.42510876320696084"/>
                </c:manualLayout>
              </c:layout>
              <c:numFmt formatCode="#,##0;&quot;-&quot;#,##0" sourceLinked="0"/>
              <c:spPr>
                <a:noFill/>
                <a:ln>
                  <a:noFill/>
                </a:ln>
              </c:spPr>
              <c:txPr>
                <a:bodyPr wrap="none"/>
                <a:lstStyle/>
                <a:p>
                  <a:pPr>
                    <a:defRPr sz="11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F30-4F55-B4F3-B7703923CF7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333.9</c:v>
                </c:pt>
                <c:pt idx="1">
                  <c:v>362.25</c:v>
                </c:pt>
                <c:pt idx="2">
                  <c:v>954</c:v>
                </c:pt>
                <c:pt idx="3">
                  <c:v>1035</c:v>
                </c:pt>
              </c:numCache>
            </c:numRef>
          </c:val>
          <c:extLst>
            <c:ext xmlns:c16="http://schemas.microsoft.com/office/drawing/2014/chart" uri="{C3380CC4-5D6E-409C-BE32-E72D297353CC}">
              <c16:uniqueId val="{00000004-DF30-4F55-B4F3-B7703923CF78}"/>
            </c:ext>
          </c:extLst>
        </c:ser>
        <c:dLbls>
          <c:showLegendKey val="0"/>
          <c:showVal val="0"/>
          <c:showCatName val="0"/>
          <c:showSerName val="0"/>
          <c:showPercent val="0"/>
          <c:showBubbleSize val="0"/>
        </c:dLbls>
        <c:gapWidth val="80"/>
        <c:overlap val="100"/>
        <c:axId val="1688224639"/>
        <c:axId val="1"/>
      </c:barChart>
      <c:catAx>
        <c:axId val="168822463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35"/>
          <c:min val="0"/>
        </c:scaling>
        <c:delete val="1"/>
        <c:axPos val="l"/>
        <c:numFmt formatCode="General" sourceLinked="1"/>
        <c:majorTickMark val="out"/>
        <c:minorTickMark val="none"/>
        <c:tickLblPos val="nextTo"/>
        <c:crossAx val="1688224639"/>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1F5B57-B236-4981-97DF-ADA892A96111}" type="datetime1">
              <a:rPr lang="en-GB" smtClean="0"/>
              <a:t>29/04/2025</a:t>
            </a:fld>
            <a:endParaRPr lang="en-GB"/>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6EE6-6533-46A0-A8FB-DBC252423243}" type="slidenum">
              <a:rPr lang="en-GB" smtClean="0"/>
              <a:t>‹nr.›</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025B-ACD2-45C1-B156-1DDB470CE319}" type="slidenum">
              <a:rPr lang="en-GB" smtClean="0"/>
              <a:t>‹nr.›</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3EFA3-06D8-45C2-B0EC-B850A748CAF1}" type="datetime1">
              <a:rPr lang="en-GB" smtClean="0"/>
              <a:t>29/04/2025</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F5E59-C985-AF18-5130-1275501AD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68745-5199-1B19-AACF-EAB3446F33E7}"/>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3640712C-7113-75A1-DF7C-209E31A98D3B}"/>
              </a:ext>
            </a:extLst>
          </p:cNvPr>
          <p:cNvSpPr>
            <a:spLocks noGrp="1"/>
          </p:cNvSpPr>
          <p:nvPr>
            <p:ph type="body" idx="1"/>
          </p:nvPr>
        </p:nvSpPr>
        <p:spPr>
          <a:xfrm>
            <a:off x="685800" y="4400550"/>
            <a:ext cx="5486400" cy="3600450"/>
          </a:xfrm>
          <a:prstGeom prst="rect">
            <a:avLst/>
          </a:prstGeom>
        </p:spPr>
        <p:txBody>
          <a:bodyPr/>
          <a:lstStyle/>
          <a:p>
            <a:endParaRPr lang="da-DK"/>
          </a:p>
        </p:txBody>
      </p:sp>
      <p:sp>
        <p:nvSpPr>
          <p:cNvPr id="4" name="Slide Number Placeholder 3">
            <a:extLst>
              <a:ext uri="{FF2B5EF4-FFF2-40B4-BE49-F238E27FC236}">
                <a16:creationId xmlns:a16="http://schemas.microsoft.com/office/drawing/2014/main" id="{9999E0D6-F6C0-E74E-16C2-46F882124B22}"/>
              </a:ext>
            </a:extLst>
          </p:cNvPr>
          <p:cNvSpPr>
            <a:spLocks noGrp="1"/>
          </p:cNvSpPr>
          <p:nvPr>
            <p:ph type="sldNum" sz="quarter" idx="5"/>
          </p:nvPr>
        </p:nvSpPr>
        <p:spPr>
          <a:xfrm>
            <a:off x="3884613" y="8685213"/>
            <a:ext cx="2971800" cy="458787"/>
          </a:xfrm>
          <a:prstGeom prst="rect">
            <a:avLst/>
          </a:prstGeom>
        </p:spPr>
        <p:txBody>
          <a:bodyPr/>
          <a:lstStyle/>
          <a:p>
            <a:fld id="{A16CFAD1-D197-4A88-B173-A6412E995EE5}" type="slidenum">
              <a:rPr lang="da-DK" smtClean="0"/>
              <a:pPr/>
              <a:t>12</a:t>
            </a:fld>
            <a:endParaRPr lang="da-DK"/>
          </a:p>
        </p:txBody>
      </p:sp>
      <p:sp>
        <p:nvSpPr>
          <p:cNvPr id="5" name="Date Placeholder 4">
            <a:extLst>
              <a:ext uri="{FF2B5EF4-FFF2-40B4-BE49-F238E27FC236}">
                <a16:creationId xmlns:a16="http://schemas.microsoft.com/office/drawing/2014/main" id="{D65BCCA7-81E6-5D13-C9C1-270C3DD1E344}"/>
              </a:ext>
            </a:extLst>
          </p:cNvPr>
          <p:cNvSpPr>
            <a:spLocks noGrp="1"/>
          </p:cNvSpPr>
          <p:nvPr>
            <p:ph type="dt" idx="1"/>
          </p:nvPr>
        </p:nvSpPr>
        <p:spPr/>
        <p:txBody>
          <a:bodyPr/>
          <a:lstStyle/>
          <a:p>
            <a:fld id="{901009C2-A518-446E-BBF8-4B3236F5E325}" type="datetime1">
              <a:rPr lang="da-DK" smtClean="0"/>
              <a:t>29-04-2025</a:t>
            </a:fld>
            <a:endParaRPr lang="da-DK"/>
          </a:p>
        </p:txBody>
      </p:sp>
      <p:sp>
        <p:nvSpPr>
          <p:cNvPr id="6" name="Footer Placeholder 5">
            <a:extLst>
              <a:ext uri="{FF2B5EF4-FFF2-40B4-BE49-F238E27FC236}">
                <a16:creationId xmlns:a16="http://schemas.microsoft.com/office/drawing/2014/main" id="{2A753C59-242E-A1B5-131A-104B36701419}"/>
              </a:ext>
            </a:extLst>
          </p:cNvPr>
          <p:cNvSpPr>
            <a:spLocks noGrp="1"/>
          </p:cNvSpPr>
          <p:nvPr>
            <p:ph type="ftr" sz="quarter" idx="4"/>
          </p:nvPr>
        </p:nvSpPr>
        <p:spPr/>
        <p:txBody>
          <a:bodyPr/>
          <a:lstStyle/>
          <a:p>
            <a:endParaRPr lang="da-DK"/>
          </a:p>
        </p:txBody>
      </p:sp>
      <p:sp>
        <p:nvSpPr>
          <p:cNvPr id="7" name="Header Placeholder 6">
            <a:extLst>
              <a:ext uri="{FF2B5EF4-FFF2-40B4-BE49-F238E27FC236}">
                <a16:creationId xmlns:a16="http://schemas.microsoft.com/office/drawing/2014/main" id="{B5624B47-5192-21D8-3EC1-02DA0E84FEFF}"/>
              </a:ext>
            </a:extLst>
          </p:cNvPr>
          <p:cNvSpPr>
            <a:spLocks noGrp="1"/>
          </p:cNvSpPr>
          <p:nvPr>
            <p:ph type="hdr" sz="quarter"/>
          </p:nvPr>
        </p:nvSpPr>
        <p:spPr/>
        <p:txBody>
          <a:bodyPr/>
          <a:lstStyle/>
          <a:p>
            <a:endParaRPr lang="da-DK"/>
          </a:p>
        </p:txBody>
      </p:sp>
    </p:spTree>
    <p:extLst>
      <p:ext uri="{BB962C8B-B14F-4D97-AF65-F5344CB8AC3E}">
        <p14:creationId xmlns:p14="http://schemas.microsoft.com/office/powerpoint/2010/main" val="3850411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8A1D-AAC7-9173-D1C3-17A80E5D4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79E8B9-B248-A7B4-6FA8-69EC67BA2D45}"/>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5824EF82-68EA-818C-8422-EFA066A6E5DA}"/>
              </a:ext>
            </a:extLst>
          </p:cNvPr>
          <p:cNvSpPr>
            <a:spLocks noGrp="1"/>
          </p:cNvSpPr>
          <p:nvPr>
            <p:ph type="body" idx="1"/>
          </p:nvPr>
        </p:nvSpPr>
        <p:spPr>
          <a:xfrm>
            <a:off x="685800" y="4400550"/>
            <a:ext cx="5486400" cy="3600450"/>
          </a:xfrm>
          <a:prstGeom prst="rect">
            <a:avLst/>
          </a:prstGeom>
        </p:spPr>
        <p:txBody>
          <a:bodyPr/>
          <a:lstStyle/>
          <a:p>
            <a:endParaRPr lang="da-DK"/>
          </a:p>
        </p:txBody>
      </p:sp>
      <p:sp>
        <p:nvSpPr>
          <p:cNvPr id="4" name="Slide Number Placeholder 3">
            <a:extLst>
              <a:ext uri="{FF2B5EF4-FFF2-40B4-BE49-F238E27FC236}">
                <a16:creationId xmlns:a16="http://schemas.microsoft.com/office/drawing/2014/main" id="{71591946-495C-BC5A-3A31-9EC3E48BC7FA}"/>
              </a:ext>
            </a:extLst>
          </p:cNvPr>
          <p:cNvSpPr>
            <a:spLocks noGrp="1"/>
          </p:cNvSpPr>
          <p:nvPr>
            <p:ph type="sldNum" sz="quarter" idx="5"/>
          </p:nvPr>
        </p:nvSpPr>
        <p:spPr>
          <a:xfrm>
            <a:off x="3884613" y="8685213"/>
            <a:ext cx="2971800" cy="458787"/>
          </a:xfrm>
          <a:prstGeom prst="rect">
            <a:avLst/>
          </a:prstGeom>
        </p:spPr>
        <p:txBody>
          <a:bodyPr/>
          <a:lstStyle/>
          <a:p>
            <a:fld id="{A16CFAD1-D197-4A88-B173-A6412E995EE5}" type="slidenum">
              <a:rPr lang="da-DK" smtClean="0"/>
              <a:pPr/>
              <a:t>13</a:t>
            </a:fld>
            <a:endParaRPr lang="da-DK"/>
          </a:p>
        </p:txBody>
      </p:sp>
      <p:sp>
        <p:nvSpPr>
          <p:cNvPr id="5" name="Date Placeholder 4">
            <a:extLst>
              <a:ext uri="{FF2B5EF4-FFF2-40B4-BE49-F238E27FC236}">
                <a16:creationId xmlns:a16="http://schemas.microsoft.com/office/drawing/2014/main" id="{1C9A4664-6A59-F710-ED09-4BB7E3D39B13}"/>
              </a:ext>
            </a:extLst>
          </p:cNvPr>
          <p:cNvSpPr>
            <a:spLocks noGrp="1"/>
          </p:cNvSpPr>
          <p:nvPr>
            <p:ph type="dt" idx="1"/>
          </p:nvPr>
        </p:nvSpPr>
        <p:spPr/>
        <p:txBody>
          <a:bodyPr/>
          <a:lstStyle/>
          <a:p>
            <a:fld id="{901009C2-A518-446E-BBF8-4B3236F5E325}" type="datetime1">
              <a:rPr lang="da-DK" smtClean="0"/>
              <a:t>29-04-2025</a:t>
            </a:fld>
            <a:endParaRPr lang="da-DK"/>
          </a:p>
        </p:txBody>
      </p:sp>
      <p:sp>
        <p:nvSpPr>
          <p:cNvPr id="6" name="Footer Placeholder 5">
            <a:extLst>
              <a:ext uri="{FF2B5EF4-FFF2-40B4-BE49-F238E27FC236}">
                <a16:creationId xmlns:a16="http://schemas.microsoft.com/office/drawing/2014/main" id="{3F6A3F40-0410-AFD3-896F-FB99E2A69BE1}"/>
              </a:ext>
            </a:extLst>
          </p:cNvPr>
          <p:cNvSpPr>
            <a:spLocks noGrp="1"/>
          </p:cNvSpPr>
          <p:nvPr>
            <p:ph type="ftr" sz="quarter" idx="4"/>
          </p:nvPr>
        </p:nvSpPr>
        <p:spPr/>
        <p:txBody>
          <a:bodyPr/>
          <a:lstStyle/>
          <a:p>
            <a:endParaRPr lang="da-DK"/>
          </a:p>
        </p:txBody>
      </p:sp>
      <p:sp>
        <p:nvSpPr>
          <p:cNvPr id="7" name="Header Placeholder 6">
            <a:extLst>
              <a:ext uri="{FF2B5EF4-FFF2-40B4-BE49-F238E27FC236}">
                <a16:creationId xmlns:a16="http://schemas.microsoft.com/office/drawing/2014/main" id="{46A4C0BE-9077-B44E-6357-27A710F3EABE}"/>
              </a:ext>
            </a:extLst>
          </p:cNvPr>
          <p:cNvSpPr>
            <a:spLocks noGrp="1"/>
          </p:cNvSpPr>
          <p:nvPr>
            <p:ph type="hdr" sz="quarter"/>
          </p:nvPr>
        </p:nvSpPr>
        <p:spPr/>
        <p:txBody>
          <a:bodyPr/>
          <a:lstStyle/>
          <a:p>
            <a:endParaRPr lang="da-DK"/>
          </a:p>
        </p:txBody>
      </p:sp>
    </p:spTree>
    <p:extLst>
      <p:ext uri="{BB962C8B-B14F-4D97-AF65-F5344CB8AC3E}">
        <p14:creationId xmlns:p14="http://schemas.microsoft.com/office/powerpoint/2010/main" val="1636291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 Id="rId5" Type="http://schemas.openxmlformats.org/officeDocument/2006/relationships/image" Target="../media/image33.svg"/><Relationship Id="rId4" Type="http://schemas.openxmlformats.org/officeDocument/2006/relationships/image" Target="../media/image3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1">
    <p:bg>
      <p:bgPr>
        <a:solidFill>
          <a:srgbClr val="307675"/>
        </a:solidFill>
        <a:effectLst/>
      </p:bgPr>
    </p:bg>
    <p:spTree>
      <p:nvGrpSpPr>
        <p:cNvPr id="1" name=""/>
        <p:cNvGrpSpPr/>
        <p:nvPr/>
      </p:nvGrpSpPr>
      <p:grpSpPr>
        <a:xfrm>
          <a:off x="0" y="0"/>
          <a:ext cx="0" cy="0"/>
          <a:chOff x="0" y="0"/>
          <a:chExt cx="0" cy="0"/>
        </a:xfrm>
      </p:grpSpPr>
      <p:sp>
        <p:nvSpPr>
          <p:cNvPr id="10" name="Slide Number Placeholder 10" hidden="1">
            <a:extLst>
              <a:ext uri="{FF2B5EF4-FFF2-40B4-BE49-F238E27FC236}">
                <a16:creationId xmlns:a16="http://schemas.microsoft.com/office/drawing/2014/main" id="{7D4C953E-044C-2850-17B0-7E95A023527F}"/>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
        <p:nvSpPr>
          <p:cNvPr id="8" name="Background">
            <a:extLst>
              <a:ext uri="{FF2B5EF4-FFF2-40B4-BE49-F238E27FC236}">
                <a16:creationId xmlns:a16="http://schemas.microsoft.com/office/drawing/2014/main" id="{10E56259-23F3-89A4-D266-B064E61B8F12}"/>
              </a:ext>
            </a:extLst>
          </p:cNvPr>
          <p:cNvSpPr/>
          <p:nvPr userDrawn="1"/>
        </p:nvSpPr>
        <p:spPr bwMode="white">
          <a:xfrm>
            <a:off x="0" y="0"/>
            <a:ext cx="12193200" cy="6858000"/>
          </a:xfrm>
          <a:prstGeom prst="rect">
            <a:avLst/>
          </a:prstGeom>
          <a:solidFill>
            <a:srgbClr val="307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7" name="Logo cut">
            <a:extLst>
              <a:ext uri="{FF2B5EF4-FFF2-40B4-BE49-F238E27FC236}">
                <a16:creationId xmlns:a16="http://schemas.microsoft.com/office/drawing/2014/main" id="{F56D5E37-A261-883F-7B76-020F34F417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663991" y="-2"/>
            <a:ext cx="4530276" cy="3492000"/>
          </a:xfrm>
          <a:prstGeom prst="rect">
            <a:avLst/>
          </a:prstGeom>
        </p:spPr>
      </p:pic>
      <p:pic>
        <p:nvPicPr>
          <p:cNvPr id="18" name="Logo">
            <a:extLst>
              <a:ext uri="{FF2B5EF4-FFF2-40B4-BE49-F238E27FC236}">
                <a16:creationId xmlns:a16="http://schemas.microsoft.com/office/drawing/2014/main" id="{3BEDE968-3549-2D15-6E62-DDD03F95FD2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02800" y="5774400"/>
            <a:ext cx="1670858" cy="723599"/>
          </a:xfrm>
          <a:prstGeom prst="rect">
            <a:avLst/>
          </a:prstGeom>
        </p:spPr>
      </p:pic>
      <p:sp>
        <p:nvSpPr>
          <p:cNvPr id="2" name="Title 1"/>
          <p:cNvSpPr>
            <a:spLocks noGrp="1"/>
          </p:cNvSpPr>
          <p:nvPr>
            <p:ph type="ctrTitle" hasCustomPrompt="1"/>
          </p:nvPr>
        </p:nvSpPr>
        <p:spPr>
          <a:xfrm>
            <a:off x="720000" y="1526400"/>
            <a:ext cx="7059600" cy="3805200"/>
          </a:xfrm>
        </p:spPr>
        <p:txBody>
          <a:bodyPr anchor="ctr" anchorCtr="0"/>
          <a:lstStyle>
            <a:lvl1pPr algn="l">
              <a:defRPr sz="7200">
                <a:solidFill>
                  <a:srgbClr val="6FC2B6"/>
                </a:solidFill>
              </a:defRPr>
            </a:lvl1pPr>
          </a:lstStyle>
          <a:p>
            <a:r>
              <a:rPr lang="da-DK"/>
              <a:t>Klik for at </a:t>
            </a:r>
            <a:r>
              <a:rPr lang="da-DK" noProof="0"/>
              <a:t>tilføje</a:t>
            </a:r>
            <a:r>
              <a:rPr lang="da-DK"/>
              <a:t> titel</a:t>
            </a:r>
          </a:p>
        </p:txBody>
      </p:sp>
      <p:sp>
        <p:nvSpPr>
          <p:cNvPr id="4" name="Text Placeholder 5">
            <a:extLst>
              <a:ext uri="{FF2B5EF4-FFF2-40B4-BE49-F238E27FC236}">
                <a16:creationId xmlns:a16="http://schemas.microsoft.com/office/drawing/2014/main" id="{1353F8BA-E1DD-4144-D2C5-AC6A8EA59E63}"/>
              </a:ext>
            </a:extLst>
          </p:cNvPr>
          <p:cNvSpPr>
            <a:spLocks noGrp="1"/>
          </p:cNvSpPr>
          <p:nvPr>
            <p:ph type="body" sz="quarter" idx="18" hasCustomPrompt="1"/>
          </p:nvPr>
        </p:nvSpPr>
        <p:spPr>
          <a:xfrm>
            <a:off x="3513600" y="360000"/>
            <a:ext cx="4255200" cy="180000"/>
          </a:xfrm>
        </p:spPr>
        <p:txBody>
          <a:bodyPr anchor="t" anchorCtr="0"/>
          <a:lstStyle>
            <a:lvl1pPr marL="0" indent="0">
              <a:lnSpc>
                <a:spcPct val="83000"/>
              </a:lnSpc>
              <a:spcAft>
                <a:spcPts val="0"/>
              </a:spcAft>
              <a:buFontTx/>
              <a:buNone/>
              <a:defRPr sz="1000" cap="all" baseline="0">
                <a:solidFill>
                  <a:srgbClr val="6FC2B6"/>
                </a:solidFill>
              </a:defRPr>
            </a:lvl1pPr>
            <a:lvl2pPr marL="0" indent="0">
              <a:lnSpc>
                <a:spcPct val="100000"/>
              </a:lnSpc>
              <a:spcAft>
                <a:spcPts val="0"/>
              </a:spcAft>
              <a:buFontTx/>
              <a:buNone/>
              <a:defRPr sz="1200"/>
            </a:lvl2pPr>
            <a:lvl3pPr marL="0" indent="0">
              <a:lnSpc>
                <a:spcPct val="100000"/>
              </a:lnSpc>
              <a:spcAft>
                <a:spcPts val="0"/>
              </a:spcAft>
              <a:buFontTx/>
              <a:buNone/>
              <a:defRPr sz="1200"/>
            </a:lvl3pPr>
            <a:lvl4pPr marL="0">
              <a:lnSpc>
                <a:spcPct val="100000"/>
              </a:lnSpc>
              <a:spcAft>
                <a:spcPts val="0"/>
              </a:spcAft>
              <a:buFontTx/>
              <a:buNone/>
              <a:defRPr sz="1200"/>
            </a:lvl4pPr>
            <a:lvl5pPr marL="0">
              <a:lnSpc>
                <a:spcPct val="100000"/>
              </a:lnSpc>
              <a:spcAft>
                <a:spcPts val="0"/>
              </a:spcAft>
              <a:buFontTx/>
              <a:buNone/>
              <a:defRPr sz="1200"/>
            </a:lvl5pPr>
            <a:lvl6pPr marL="0" indent="0">
              <a:lnSpc>
                <a:spcPct val="100000"/>
              </a:lnSpc>
              <a:spcAft>
                <a:spcPts val="0"/>
              </a:spcAft>
              <a:buFontTx/>
              <a:buNone/>
              <a:defRPr sz="1200"/>
            </a:lvl6pPr>
            <a:lvl7pPr marL="0">
              <a:lnSpc>
                <a:spcPct val="100000"/>
              </a:lnSpc>
              <a:spcAft>
                <a:spcPts val="0"/>
              </a:spcAft>
              <a:buFontTx/>
              <a:buNone/>
              <a:defRPr sz="1200"/>
            </a:lvl7pPr>
            <a:lvl8pPr marL="0">
              <a:lnSpc>
                <a:spcPct val="100000"/>
              </a:lnSpc>
              <a:spcAft>
                <a:spcPts val="0"/>
              </a:spcAft>
              <a:buFontTx/>
              <a:buNone/>
              <a:defRPr sz="1200"/>
            </a:lvl8pPr>
            <a:lvl9pPr marL="0">
              <a:lnSpc>
                <a:spcPct val="100000"/>
              </a:lnSpc>
              <a:spcAft>
                <a:spcPts val="0"/>
              </a:spcAft>
              <a:buFontTx/>
              <a:buNone/>
              <a:defRPr sz="1200"/>
            </a:lvl9pPr>
          </a:lstStyle>
          <a:p>
            <a:pPr lvl="0"/>
            <a:r>
              <a:rPr lang="da-DK"/>
              <a:t>Klik for at </a:t>
            </a:r>
            <a:r>
              <a:rPr lang="da-DK" noProof="0"/>
              <a:t>tilføje</a:t>
            </a:r>
            <a:r>
              <a:rPr lang="da-DK"/>
              <a:t> tekst</a:t>
            </a:r>
            <a:endParaRPr lang="da-DK" noProof="0"/>
          </a:p>
        </p:txBody>
      </p:sp>
      <p:sp>
        <p:nvSpPr>
          <p:cNvPr id="14" name="Text Placeholder 5">
            <a:extLst>
              <a:ext uri="{FF2B5EF4-FFF2-40B4-BE49-F238E27FC236}">
                <a16:creationId xmlns:a16="http://schemas.microsoft.com/office/drawing/2014/main" id="{037141BC-0522-914F-8DE5-4D9773A20A2A}"/>
              </a:ext>
            </a:extLst>
          </p:cNvPr>
          <p:cNvSpPr>
            <a:spLocks noGrp="1"/>
          </p:cNvSpPr>
          <p:nvPr>
            <p:ph type="body" sz="quarter" idx="21" hasCustomPrompt="1"/>
          </p:nvPr>
        </p:nvSpPr>
        <p:spPr>
          <a:xfrm>
            <a:off x="3513600" y="547200"/>
            <a:ext cx="4255200" cy="180000"/>
          </a:xfrm>
        </p:spPr>
        <p:txBody>
          <a:bodyPr anchor="t" anchorCtr="0"/>
          <a:lstStyle>
            <a:lvl1pPr marL="0" indent="0">
              <a:lnSpc>
                <a:spcPct val="83000"/>
              </a:lnSpc>
              <a:spcAft>
                <a:spcPts val="0"/>
              </a:spcAft>
              <a:buFontTx/>
              <a:buNone/>
              <a:defRPr sz="1000" cap="all" baseline="0">
                <a:solidFill>
                  <a:srgbClr val="6FC2B6"/>
                </a:solidFill>
              </a:defRPr>
            </a:lvl1pPr>
            <a:lvl2pPr marL="0" indent="0">
              <a:lnSpc>
                <a:spcPct val="100000"/>
              </a:lnSpc>
              <a:spcAft>
                <a:spcPts val="0"/>
              </a:spcAft>
              <a:buFontTx/>
              <a:buNone/>
              <a:defRPr sz="1200"/>
            </a:lvl2pPr>
            <a:lvl3pPr marL="0" indent="0">
              <a:lnSpc>
                <a:spcPct val="100000"/>
              </a:lnSpc>
              <a:spcAft>
                <a:spcPts val="0"/>
              </a:spcAft>
              <a:buFontTx/>
              <a:buNone/>
              <a:defRPr sz="1200"/>
            </a:lvl3pPr>
            <a:lvl4pPr marL="0">
              <a:lnSpc>
                <a:spcPct val="100000"/>
              </a:lnSpc>
              <a:spcAft>
                <a:spcPts val="0"/>
              </a:spcAft>
              <a:buFontTx/>
              <a:buNone/>
              <a:defRPr sz="1200"/>
            </a:lvl4pPr>
            <a:lvl5pPr marL="0">
              <a:lnSpc>
                <a:spcPct val="100000"/>
              </a:lnSpc>
              <a:spcAft>
                <a:spcPts val="0"/>
              </a:spcAft>
              <a:buFontTx/>
              <a:buNone/>
              <a:defRPr sz="1200"/>
            </a:lvl5pPr>
            <a:lvl6pPr marL="0" indent="0">
              <a:lnSpc>
                <a:spcPct val="100000"/>
              </a:lnSpc>
              <a:spcAft>
                <a:spcPts val="0"/>
              </a:spcAft>
              <a:buFontTx/>
              <a:buNone/>
              <a:defRPr sz="1200"/>
            </a:lvl6pPr>
            <a:lvl7pPr marL="0">
              <a:lnSpc>
                <a:spcPct val="100000"/>
              </a:lnSpc>
              <a:spcAft>
                <a:spcPts val="0"/>
              </a:spcAft>
              <a:buFontTx/>
              <a:buNone/>
              <a:defRPr sz="1200"/>
            </a:lvl7pPr>
            <a:lvl8pPr marL="0">
              <a:lnSpc>
                <a:spcPct val="100000"/>
              </a:lnSpc>
              <a:spcAft>
                <a:spcPts val="0"/>
              </a:spcAft>
              <a:buFontTx/>
              <a:buNone/>
              <a:defRPr sz="1200"/>
            </a:lvl8pPr>
            <a:lvl9pPr marL="0">
              <a:lnSpc>
                <a:spcPct val="100000"/>
              </a:lnSpc>
              <a:spcAft>
                <a:spcPts val="0"/>
              </a:spcAft>
              <a:buFontTx/>
              <a:buNone/>
              <a:defRPr sz="1200"/>
            </a:lvl9pPr>
          </a:lstStyle>
          <a:p>
            <a:pPr lvl="0"/>
            <a:r>
              <a:rPr lang="da-DK"/>
              <a:t>Klik for at </a:t>
            </a:r>
            <a:r>
              <a:rPr lang="da-DK" noProof="0"/>
              <a:t>tilføje</a:t>
            </a:r>
            <a:r>
              <a:rPr lang="da-DK"/>
              <a:t> Navn</a:t>
            </a:r>
          </a:p>
        </p:txBody>
      </p:sp>
      <p:sp>
        <p:nvSpPr>
          <p:cNvPr id="5" name="Date Placeholder 4">
            <a:extLst>
              <a:ext uri="{FF2B5EF4-FFF2-40B4-BE49-F238E27FC236}">
                <a16:creationId xmlns:a16="http://schemas.microsoft.com/office/drawing/2014/main" id="{DEA70681-3AFA-0E51-F880-A00AE2DE7238}"/>
              </a:ext>
            </a:extLst>
          </p:cNvPr>
          <p:cNvSpPr>
            <a:spLocks noGrp="1"/>
          </p:cNvSpPr>
          <p:nvPr>
            <p:ph type="dt" sz="half" idx="19"/>
          </p:nvPr>
        </p:nvSpPr>
        <p:spPr>
          <a:xfrm>
            <a:off x="720000" y="360000"/>
            <a:ext cx="2419200" cy="180000"/>
          </a:xfrm>
        </p:spPr>
        <p:txBody>
          <a:bodyPr anchor="t" anchorCtr="0"/>
          <a:lstStyle>
            <a:lvl1pPr>
              <a:lnSpc>
                <a:spcPct val="83000"/>
              </a:lnSpc>
              <a:defRPr sz="1000">
                <a:solidFill>
                  <a:srgbClr val="6FC2B6"/>
                </a:solidFill>
              </a:defRPr>
            </a:lvl1pPr>
          </a:lstStyle>
          <a:p>
            <a:r>
              <a:rPr lang="da-DK"/>
              <a:t>dag måned år</a:t>
            </a:r>
          </a:p>
        </p:txBody>
      </p:sp>
      <p:sp>
        <p:nvSpPr>
          <p:cNvPr id="6" name="Footer Placeholder 5">
            <a:extLst>
              <a:ext uri="{FF2B5EF4-FFF2-40B4-BE49-F238E27FC236}">
                <a16:creationId xmlns:a16="http://schemas.microsoft.com/office/drawing/2014/main" id="{0145EA4E-63BB-80A6-333D-F922587D3621}"/>
              </a:ext>
            </a:extLst>
          </p:cNvPr>
          <p:cNvSpPr>
            <a:spLocks noGrp="1"/>
          </p:cNvSpPr>
          <p:nvPr>
            <p:ph type="ftr" sz="quarter" idx="20"/>
          </p:nvPr>
        </p:nvSpPr>
        <p:spPr>
          <a:xfrm>
            <a:off x="719138" y="547200"/>
            <a:ext cx="2419200" cy="180000"/>
          </a:xfrm>
        </p:spPr>
        <p:txBody>
          <a:bodyPr anchor="t" anchorCtr="0"/>
          <a:lstStyle>
            <a:lvl1pPr>
              <a:lnSpc>
                <a:spcPct val="83000"/>
              </a:lnSpc>
              <a:defRPr sz="1000">
                <a:solidFill>
                  <a:srgbClr val="6FC2B6"/>
                </a:solidFill>
              </a:defRPr>
            </a:lvl1pPr>
          </a:lstStyle>
          <a:p>
            <a:endParaRPr lang="da-DK"/>
          </a:p>
        </p:txBody>
      </p:sp>
    </p:spTree>
    <p:extLst>
      <p:ext uri="{BB962C8B-B14F-4D97-AF65-F5344CB8AC3E}">
        <p14:creationId xmlns:p14="http://schemas.microsoft.com/office/powerpoint/2010/main" val="2524494345"/>
      </p:ext>
    </p:extLst>
  </p:cSld>
  <p:clrMapOvr>
    <a:overrideClrMapping bg1="dk1" tx1="lt1" bg2="dk2" tx2="lt2" accent1="accent1" accent2="accent2" accent3="accent3" accent4="accent4" accent5="accent5" accent6="accent6" hlink="hlink" folHlink="folHlink"/>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3">
    <p:bg>
      <p:bgPr>
        <a:solidFill>
          <a:srgbClr val="FFEBA9"/>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2540C385-98FB-DC79-A183-8A6B3B6DC9FF}"/>
              </a:ext>
            </a:extLst>
          </p:cNvPr>
          <p:cNvSpPr/>
          <p:nvPr userDrawn="1"/>
        </p:nvSpPr>
        <p:spPr bwMode="white">
          <a:xfrm>
            <a:off x="0" y="0"/>
            <a:ext cx="12193200" cy="6858000"/>
          </a:xfrm>
          <a:prstGeom prst="rect">
            <a:avLst/>
          </a:prstGeom>
          <a:solidFill>
            <a:srgbClr val="FFE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2" name="Logo">
            <a:extLst>
              <a:ext uri="{FF2B5EF4-FFF2-40B4-BE49-F238E27FC236}">
                <a16:creationId xmlns:a16="http://schemas.microsoft.com/office/drawing/2014/main" id="{116ACD05-E0FB-4662-140A-C9AC8C972A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7601" y="5958000"/>
            <a:ext cx="1246906" cy="539999"/>
          </a:xfrm>
          <a:prstGeom prst="rect">
            <a:avLst/>
          </a:prstGeom>
        </p:spPr>
      </p:pic>
      <p:sp>
        <p:nvSpPr>
          <p:cNvPr id="3" name="Title 2">
            <a:extLst>
              <a:ext uri="{FF2B5EF4-FFF2-40B4-BE49-F238E27FC236}">
                <a16:creationId xmlns:a16="http://schemas.microsoft.com/office/drawing/2014/main" id="{82B3B4A0-C375-41A6-AA76-9E9EE3A791C0}"/>
              </a:ext>
            </a:extLst>
          </p:cNvPr>
          <p:cNvSpPr>
            <a:spLocks noGrp="1"/>
          </p:cNvSpPr>
          <p:nvPr>
            <p:ph type="title" hasCustomPrompt="1"/>
          </p:nvPr>
        </p:nvSpPr>
        <p:spPr>
          <a:xfrm>
            <a:off x="720000" y="360000"/>
            <a:ext cx="5194800" cy="5418000"/>
          </a:xfrm>
        </p:spPr>
        <p:txBody>
          <a:bodyPr/>
          <a:lstStyle>
            <a:lvl1pPr>
              <a:defRPr sz="4800">
                <a:solidFill>
                  <a:srgbClr val="FFA039"/>
                </a:solidFill>
              </a:defRPr>
            </a:lvl1pPr>
          </a:lstStyle>
          <a:p>
            <a:r>
              <a:rPr lang="da-DK"/>
              <a:t>Klik for at </a:t>
            </a:r>
            <a:r>
              <a:rPr lang="da-DK" noProof="0"/>
              <a:t>tilføje</a:t>
            </a:r>
            <a:r>
              <a:rPr lang="da-DK"/>
              <a:t> Agenda</a:t>
            </a:r>
          </a:p>
        </p:txBody>
      </p:sp>
      <p:sp>
        <p:nvSpPr>
          <p:cNvPr id="7" name="Text Placeholder 2"/>
          <p:cNvSpPr>
            <a:spLocks noGrp="1"/>
          </p:cNvSpPr>
          <p:nvPr>
            <p:ph type="body" sz="quarter" idx="13" hasCustomPrompt="1"/>
          </p:nvPr>
        </p:nvSpPr>
        <p:spPr>
          <a:xfrm>
            <a:off x="6275387" y="360000"/>
            <a:ext cx="5194800" cy="5418000"/>
          </a:xfrm>
        </p:spPr>
        <p:txBody>
          <a:bodyPr tIns="0"/>
          <a:lstStyle>
            <a:lvl1pPr marL="0" indent="0">
              <a:lnSpc>
                <a:spcPct val="100000"/>
              </a:lnSpc>
              <a:spcBef>
                <a:spcPts val="0"/>
              </a:spcBef>
              <a:spcAft>
                <a:spcPts val="600"/>
              </a:spcAft>
              <a:buFont typeface="Arial" panose="020B0604020202020204" pitchFamily="34" charset="0"/>
              <a:buChar char="​"/>
              <a:tabLst>
                <a:tab pos="396000" algn="l"/>
              </a:tabLst>
              <a:defRPr sz="2000">
                <a:solidFill>
                  <a:srgbClr val="FFA039"/>
                </a:solidFill>
              </a:defRPr>
            </a:lvl1pPr>
            <a:lvl2pPr marL="0" indent="0">
              <a:lnSpc>
                <a:spcPct val="100000"/>
              </a:lnSpc>
              <a:spcBef>
                <a:spcPts val="0"/>
              </a:spcBef>
              <a:spcAft>
                <a:spcPts val="600"/>
              </a:spcAft>
              <a:buFont typeface="Arial" panose="020B0604020202020204" pitchFamily="34" charset="0"/>
              <a:buChar char="​"/>
              <a:tabLst>
                <a:tab pos="396000" algn="l"/>
              </a:tabLst>
              <a:defRPr sz="2000" b="1">
                <a:solidFill>
                  <a:srgbClr val="FFA039"/>
                </a:solidFill>
              </a:defRPr>
            </a:lvl2pPr>
            <a:lvl3pPr marL="0" indent="0">
              <a:lnSpc>
                <a:spcPct val="100000"/>
              </a:lnSpc>
              <a:spcBef>
                <a:spcPts val="0"/>
              </a:spcBef>
              <a:spcAft>
                <a:spcPts val="600"/>
              </a:spcAft>
              <a:buFont typeface="Arial" panose="020B0604020202020204" pitchFamily="34" charset="0"/>
              <a:buChar char="​"/>
              <a:tabLst>
                <a:tab pos="396000" algn="l"/>
              </a:tabLst>
              <a:defRPr sz="2000" b="0">
                <a:solidFill>
                  <a:srgbClr val="FFA039"/>
                </a:solidFill>
              </a:defRPr>
            </a:lvl3pPr>
            <a:lvl4pPr marL="0" indent="0">
              <a:lnSpc>
                <a:spcPct val="100000"/>
              </a:lnSpc>
              <a:spcBef>
                <a:spcPts val="0"/>
              </a:spcBef>
              <a:spcAft>
                <a:spcPts val="600"/>
              </a:spcAft>
              <a:buFont typeface="Arial" panose="020B0604020202020204" pitchFamily="34" charset="0"/>
              <a:buChar char="​"/>
              <a:tabLst>
                <a:tab pos="396000" algn="l"/>
              </a:tabLst>
              <a:defRPr sz="2000" b="1">
                <a:solidFill>
                  <a:srgbClr val="FFA039"/>
                </a:solidFill>
              </a:defRPr>
            </a:lvl4pPr>
            <a:lvl5pPr marL="0" indent="0">
              <a:lnSpc>
                <a:spcPct val="100000"/>
              </a:lnSpc>
              <a:spcBef>
                <a:spcPts val="0"/>
              </a:spcBef>
              <a:spcAft>
                <a:spcPts val="600"/>
              </a:spcAft>
              <a:buFont typeface="Arial" panose="020B0604020202020204" pitchFamily="34" charset="0"/>
              <a:buChar char="​"/>
              <a:tabLst>
                <a:tab pos="396000" algn="l"/>
              </a:tabLst>
              <a:defRPr sz="2000" b="0">
                <a:solidFill>
                  <a:srgbClr val="FFA039"/>
                </a:solidFill>
              </a:defRPr>
            </a:lvl5pPr>
            <a:lvl6pPr marL="0" indent="0">
              <a:lnSpc>
                <a:spcPct val="100000"/>
              </a:lnSpc>
              <a:spcBef>
                <a:spcPts val="0"/>
              </a:spcBef>
              <a:spcAft>
                <a:spcPts val="600"/>
              </a:spcAft>
              <a:buFont typeface="Arial" panose="020B0604020202020204" pitchFamily="34" charset="0"/>
              <a:buChar char="​"/>
              <a:tabLst>
                <a:tab pos="396000" algn="l"/>
              </a:tabLst>
              <a:defRPr sz="2000" b="1">
                <a:solidFill>
                  <a:srgbClr val="FFA039"/>
                </a:solidFill>
              </a:defRPr>
            </a:lvl6pPr>
            <a:lvl7pPr marL="0" indent="0">
              <a:lnSpc>
                <a:spcPct val="100000"/>
              </a:lnSpc>
              <a:spcBef>
                <a:spcPts val="0"/>
              </a:spcBef>
              <a:spcAft>
                <a:spcPts val="600"/>
              </a:spcAft>
              <a:buFont typeface="Arial" panose="020B0604020202020204" pitchFamily="34" charset="0"/>
              <a:buChar char="​"/>
              <a:tabLst>
                <a:tab pos="396000" algn="l"/>
              </a:tabLst>
              <a:defRPr sz="2000" b="0">
                <a:solidFill>
                  <a:srgbClr val="FFA039"/>
                </a:solidFill>
              </a:defRPr>
            </a:lvl7pPr>
            <a:lvl8pPr marL="0" indent="0">
              <a:lnSpc>
                <a:spcPct val="100000"/>
              </a:lnSpc>
              <a:spcBef>
                <a:spcPts val="0"/>
              </a:spcBef>
              <a:spcAft>
                <a:spcPts val="600"/>
              </a:spcAft>
              <a:buFont typeface="Arial" panose="020B0604020202020204" pitchFamily="34" charset="0"/>
              <a:buChar char="​"/>
              <a:tabLst>
                <a:tab pos="396000" algn="l"/>
              </a:tabLst>
              <a:defRPr sz="2000" b="1">
                <a:solidFill>
                  <a:srgbClr val="FFA039"/>
                </a:solidFill>
              </a:defRPr>
            </a:lvl8pPr>
            <a:lvl9pPr marL="0" indent="0">
              <a:lnSpc>
                <a:spcPct val="100000"/>
              </a:lnSpc>
              <a:spcBef>
                <a:spcPts val="0"/>
              </a:spcBef>
              <a:spcAft>
                <a:spcPts val="600"/>
              </a:spcAft>
              <a:buFont typeface="Arial" panose="020B0604020202020204" pitchFamily="34" charset="0"/>
              <a:buChar char="​"/>
              <a:tabLst>
                <a:tab pos="396000" algn="l"/>
              </a:tabLst>
              <a:defRPr sz="2000" b="0">
                <a:solidFill>
                  <a:srgbClr val="FFA039"/>
                </a:solidFill>
              </a:defRPr>
            </a:lvl9pPr>
          </a:lstStyle>
          <a:p>
            <a:pPr lvl="0"/>
            <a:r>
              <a:rPr lang="da-DK" noProof="0"/>
              <a:t>Klik for at tilføje agenda punkt                     Klik ENTER og derefter TAB for at se næste tekstformat                                          Klik SHIFT+TAB for at se foregående tekstformat</a:t>
            </a:r>
          </a:p>
          <a:p>
            <a:pPr lvl="1"/>
            <a:r>
              <a:rPr lang="da-DK" noProof="0"/>
              <a:t>Anden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5" name="Date Placeholder 4" hidden="1">
            <a:extLst>
              <a:ext uri="{FF2B5EF4-FFF2-40B4-BE49-F238E27FC236}">
                <a16:creationId xmlns:a16="http://schemas.microsoft.com/office/drawing/2014/main" id="{33F988AD-8C21-FAC1-FE6F-2FBDAE363761}"/>
              </a:ext>
            </a:extLst>
          </p:cNvPr>
          <p:cNvSpPr>
            <a:spLocks noGrp="1"/>
          </p:cNvSpPr>
          <p:nvPr>
            <p:ph type="dt" sz="half" idx="14"/>
          </p:nvPr>
        </p:nvSpPr>
        <p:spPr/>
        <p:txBody>
          <a:bodyPr/>
          <a:lstStyle>
            <a:lvl1pPr>
              <a:defRPr>
                <a:solidFill>
                  <a:srgbClr val="FFA039"/>
                </a:solidFill>
              </a:defRPr>
            </a:lvl1pPr>
          </a:lstStyle>
          <a:p>
            <a:r>
              <a:rPr lang="da-DK"/>
              <a:t>dag måned år</a:t>
            </a:r>
          </a:p>
        </p:txBody>
      </p:sp>
      <p:sp>
        <p:nvSpPr>
          <p:cNvPr id="6" name="Footer Placeholder 5">
            <a:extLst>
              <a:ext uri="{FF2B5EF4-FFF2-40B4-BE49-F238E27FC236}">
                <a16:creationId xmlns:a16="http://schemas.microsoft.com/office/drawing/2014/main" id="{F543B276-8576-7CED-93DA-8C7FEA86EF76}"/>
              </a:ext>
            </a:extLst>
          </p:cNvPr>
          <p:cNvSpPr>
            <a:spLocks noGrp="1"/>
          </p:cNvSpPr>
          <p:nvPr>
            <p:ph type="ftr" sz="quarter" idx="15"/>
          </p:nvPr>
        </p:nvSpPr>
        <p:spPr/>
        <p:txBody>
          <a:bodyPr/>
          <a:lstStyle>
            <a:lvl1pPr>
              <a:defRPr>
                <a:solidFill>
                  <a:srgbClr val="FFA039"/>
                </a:solidFill>
              </a:defRPr>
            </a:lvl1pPr>
          </a:lstStyle>
          <a:p>
            <a:endParaRPr lang="da-DK"/>
          </a:p>
        </p:txBody>
      </p:sp>
      <p:sp>
        <p:nvSpPr>
          <p:cNvPr id="8" name="Slide Number Placeholder 7">
            <a:extLst>
              <a:ext uri="{FF2B5EF4-FFF2-40B4-BE49-F238E27FC236}">
                <a16:creationId xmlns:a16="http://schemas.microsoft.com/office/drawing/2014/main" id="{BC9089A8-6A5B-9779-EBB6-327CCEB2B4F2}"/>
              </a:ext>
            </a:extLst>
          </p:cNvPr>
          <p:cNvSpPr>
            <a:spLocks noGrp="1"/>
          </p:cNvSpPr>
          <p:nvPr>
            <p:ph type="sldNum" sz="quarter" idx="16"/>
          </p:nvPr>
        </p:nvSpPr>
        <p:spPr/>
        <p:txBody>
          <a:bodyPr/>
          <a:lstStyle>
            <a:lvl1pPr>
              <a:defRPr>
                <a:solidFill>
                  <a:srgbClr val="FFA039"/>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56965120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gram 1">
    <p:bg>
      <p:bgPr>
        <a:solidFill>
          <a:srgbClr val="6FC2B6"/>
        </a:solidFill>
        <a:effectLst/>
      </p:bgPr>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C14F60F3-AD9E-C60D-9C84-0D88899B4750}"/>
              </a:ext>
            </a:extLst>
          </p:cNvPr>
          <p:cNvSpPr/>
          <p:nvPr userDrawn="1"/>
        </p:nvSpPr>
        <p:spPr bwMode="white">
          <a:xfrm>
            <a:off x="0" y="0"/>
            <a:ext cx="12192000" cy="6858000"/>
          </a:xfrm>
          <a:prstGeom prst="rect">
            <a:avLst/>
          </a:prstGeom>
          <a:solidFill>
            <a:srgbClr val="6FC2B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a:p>
        </p:txBody>
      </p:sp>
      <p:pic>
        <p:nvPicPr>
          <p:cNvPr id="4" name="Logo">
            <a:extLst>
              <a:ext uri="{FF2B5EF4-FFF2-40B4-BE49-F238E27FC236}">
                <a16:creationId xmlns:a16="http://schemas.microsoft.com/office/drawing/2014/main" id="{1CCDA797-4562-AFF4-91DB-F0C868EB30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7600" y="5958000"/>
            <a:ext cx="1246909" cy="539999"/>
          </a:xfrm>
          <a:prstGeom prst="rect">
            <a:avLst/>
          </a:prstGeom>
        </p:spPr>
      </p:pic>
      <p:sp>
        <p:nvSpPr>
          <p:cNvPr id="3" name="Title 2">
            <a:extLst>
              <a:ext uri="{FF2B5EF4-FFF2-40B4-BE49-F238E27FC236}">
                <a16:creationId xmlns:a16="http://schemas.microsoft.com/office/drawing/2014/main" id="{82B3B4A0-C375-41A6-AA76-9E9EE3A791C0}"/>
              </a:ext>
            </a:extLst>
          </p:cNvPr>
          <p:cNvSpPr>
            <a:spLocks noGrp="1"/>
          </p:cNvSpPr>
          <p:nvPr>
            <p:ph type="title" hasCustomPrompt="1"/>
          </p:nvPr>
        </p:nvSpPr>
        <p:spPr>
          <a:xfrm>
            <a:off x="720000" y="360000"/>
            <a:ext cx="5194800" cy="2527200"/>
          </a:xfrm>
        </p:spPr>
        <p:txBody>
          <a:bodyPr/>
          <a:lstStyle>
            <a:lvl1pPr>
              <a:defRPr sz="4800"/>
            </a:lvl1pPr>
          </a:lstStyle>
          <a:p>
            <a:r>
              <a:rPr lang="da-DK"/>
              <a:t>Klik for at </a:t>
            </a:r>
            <a:r>
              <a:rPr lang="da-DK" noProof="0"/>
              <a:t>tilføje</a:t>
            </a:r>
            <a:r>
              <a:rPr lang="da-DK"/>
              <a:t> Program</a:t>
            </a:r>
          </a:p>
        </p:txBody>
      </p:sp>
      <p:sp>
        <p:nvSpPr>
          <p:cNvPr id="2" name="Text Placeholder 3">
            <a:extLst>
              <a:ext uri="{FF2B5EF4-FFF2-40B4-BE49-F238E27FC236}">
                <a16:creationId xmlns:a16="http://schemas.microsoft.com/office/drawing/2014/main" id="{04B48C5D-5EEE-5172-1AFC-F5F2445F67B5}"/>
              </a:ext>
            </a:extLst>
          </p:cNvPr>
          <p:cNvSpPr>
            <a:spLocks noGrp="1"/>
          </p:cNvSpPr>
          <p:nvPr>
            <p:ph type="body" sz="quarter" idx="17" hasCustomPrompt="1"/>
          </p:nvPr>
        </p:nvSpPr>
        <p:spPr>
          <a:xfrm>
            <a:off x="720000" y="3250800"/>
            <a:ext cx="1504800" cy="2527200"/>
          </a:xfrm>
        </p:spPr>
        <p:txBody>
          <a:bodyPr/>
          <a:lstStyle>
            <a:lvl1pPr marL="0" indent="0">
              <a:lnSpc>
                <a:spcPts val="2400"/>
              </a:lnSpc>
              <a:spcBef>
                <a:spcPts val="0"/>
              </a:spcBef>
              <a:spcAft>
                <a:spcPts val="600"/>
              </a:spcAft>
              <a:buFont typeface="Arial" panose="020B0604020202020204" pitchFamily="34" charset="0"/>
              <a:buChar char="​"/>
              <a:defRPr sz="2000" b="0">
                <a:solidFill>
                  <a:srgbClr val="307675"/>
                </a:solidFill>
              </a:defRPr>
            </a:lvl1pPr>
            <a:lvl2pPr marL="0" indent="0">
              <a:lnSpc>
                <a:spcPts val="2400"/>
              </a:lnSpc>
              <a:spcBef>
                <a:spcPts val="0"/>
              </a:spcBef>
              <a:spcAft>
                <a:spcPts val="600"/>
              </a:spcAft>
              <a:buFont typeface="Arial" panose="020B0604020202020204" pitchFamily="34" charset="0"/>
              <a:buChar char="​"/>
              <a:defRPr sz="2000" b="1">
                <a:solidFill>
                  <a:srgbClr val="307675"/>
                </a:solidFill>
              </a:defRPr>
            </a:lvl2pPr>
            <a:lvl3pPr marL="0" indent="0">
              <a:lnSpc>
                <a:spcPts val="2400"/>
              </a:lnSpc>
              <a:spcBef>
                <a:spcPts val="0"/>
              </a:spcBef>
              <a:spcAft>
                <a:spcPts val="600"/>
              </a:spcAft>
              <a:buFont typeface="Arial" panose="020B0604020202020204" pitchFamily="34" charset="0"/>
              <a:buChar char="​"/>
              <a:defRPr sz="2000" b="0">
                <a:solidFill>
                  <a:srgbClr val="307675"/>
                </a:solidFill>
              </a:defRPr>
            </a:lvl3pPr>
            <a:lvl4pPr>
              <a:lnSpc>
                <a:spcPts val="2400"/>
              </a:lnSpc>
              <a:spcBef>
                <a:spcPts val="0"/>
              </a:spcBef>
              <a:spcAft>
                <a:spcPts val="600"/>
              </a:spcAft>
              <a:buFont typeface="Arial" panose="020B0604020202020204" pitchFamily="34" charset="0"/>
              <a:buChar char="​"/>
              <a:defRPr sz="2000" b="1">
                <a:solidFill>
                  <a:srgbClr val="307675"/>
                </a:solidFill>
              </a:defRPr>
            </a:lvl4pPr>
            <a:lvl5pPr>
              <a:lnSpc>
                <a:spcPts val="2400"/>
              </a:lnSpc>
              <a:spcBef>
                <a:spcPts val="0"/>
              </a:spcBef>
              <a:spcAft>
                <a:spcPts val="600"/>
              </a:spcAft>
              <a:buFont typeface="Arial" panose="020B0604020202020204" pitchFamily="34" charset="0"/>
              <a:buNone/>
              <a:defRPr sz="2000" b="0">
                <a:solidFill>
                  <a:srgbClr val="307675"/>
                </a:solidFill>
              </a:defRPr>
            </a:lvl5pPr>
            <a:lvl6pPr marL="0" indent="0">
              <a:lnSpc>
                <a:spcPts val="2400"/>
              </a:lnSpc>
              <a:spcBef>
                <a:spcPts val="0"/>
              </a:spcBef>
              <a:spcAft>
                <a:spcPts val="600"/>
              </a:spcAft>
              <a:buFont typeface="Arial" panose="020B0604020202020204" pitchFamily="34" charset="0"/>
              <a:buChar char="​"/>
              <a:defRPr sz="2000" b="1">
                <a:solidFill>
                  <a:srgbClr val="307675"/>
                </a:solidFill>
              </a:defRPr>
            </a:lvl6pPr>
            <a:lvl7pPr>
              <a:lnSpc>
                <a:spcPts val="2400"/>
              </a:lnSpc>
              <a:spcBef>
                <a:spcPts val="0"/>
              </a:spcBef>
              <a:spcAft>
                <a:spcPts val="600"/>
              </a:spcAft>
              <a:defRPr sz="2000" b="0">
                <a:solidFill>
                  <a:srgbClr val="307675"/>
                </a:solidFill>
              </a:defRPr>
            </a:lvl7pPr>
            <a:lvl8pPr>
              <a:lnSpc>
                <a:spcPts val="2400"/>
              </a:lnSpc>
              <a:spcBef>
                <a:spcPts val="0"/>
              </a:spcBef>
              <a:spcAft>
                <a:spcPts val="600"/>
              </a:spcAft>
              <a:defRPr sz="2000" b="1">
                <a:solidFill>
                  <a:srgbClr val="307675"/>
                </a:solidFill>
              </a:defRPr>
            </a:lvl8pPr>
            <a:lvl9pPr>
              <a:lnSpc>
                <a:spcPts val="2400"/>
              </a:lnSpc>
              <a:spcBef>
                <a:spcPts val="0"/>
              </a:spcBef>
              <a:spcAft>
                <a:spcPts val="600"/>
              </a:spcAft>
              <a:defRPr sz="2000" b="0">
                <a:solidFill>
                  <a:srgbClr val="307675"/>
                </a:solidFill>
              </a:defRPr>
            </a:lvl9pPr>
          </a:lstStyle>
          <a:p>
            <a:pPr lvl="0"/>
            <a:r>
              <a:rPr lang="da-DK"/>
              <a:t>0900-1000</a:t>
            </a:r>
          </a:p>
          <a:p>
            <a:pPr lvl="1"/>
            <a:r>
              <a:rPr lang="da-DK"/>
              <a:t>02</a:t>
            </a:r>
          </a:p>
          <a:p>
            <a:pPr lvl="2"/>
            <a:r>
              <a:rPr lang="da-DK"/>
              <a:t>03</a:t>
            </a:r>
          </a:p>
        </p:txBody>
      </p:sp>
      <p:sp>
        <p:nvSpPr>
          <p:cNvPr id="7" name="Text Placeholder 2"/>
          <p:cNvSpPr>
            <a:spLocks noGrp="1"/>
          </p:cNvSpPr>
          <p:nvPr>
            <p:ph type="body" sz="quarter" idx="13" hasCustomPrompt="1"/>
          </p:nvPr>
        </p:nvSpPr>
        <p:spPr>
          <a:xfrm>
            <a:off x="2570400" y="3250800"/>
            <a:ext cx="8902800" cy="2527200"/>
          </a:xfrm>
        </p:spPr>
        <p:txBody>
          <a:bodyPr/>
          <a:lstStyle>
            <a:lvl1pPr marL="0" indent="0">
              <a:lnSpc>
                <a:spcPts val="2400"/>
              </a:lnSpc>
              <a:spcBef>
                <a:spcPts val="0"/>
              </a:spcBef>
              <a:spcAft>
                <a:spcPts val="600"/>
              </a:spcAft>
              <a:buFont typeface="Arial" panose="020B0604020202020204" pitchFamily="34" charset="0"/>
              <a:buChar char="​"/>
              <a:tabLst>
                <a:tab pos="396000" algn="l"/>
              </a:tabLst>
              <a:defRPr sz="2000">
                <a:solidFill>
                  <a:srgbClr val="307675"/>
                </a:solidFill>
              </a:defRPr>
            </a:lvl1pPr>
            <a:lvl2pPr marL="0" indent="0">
              <a:lnSpc>
                <a:spcPts val="2400"/>
              </a:lnSpc>
              <a:spcBef>
                <a:spcPts val="0"/>
              </a:spcBef>
              <a:spcAft>
                <a:spcPts val="600"/>
              </a:spcAft>
              <a:buFont typeface="Arial" panose="020B0604020202020204" pitchFamily="34" charset="0"/>
              <a:buChar char="​"/>
              <a:tabLst>
                <a:tab pos="396000" algn="l"/>
              </a:tabLst>
              <a:defRPr sz="2000" b="1">
                <a:solidFill>
                  <a:srgbClr val="307675"/>
                </a:solidFill>
              </a:defRPr>
            </a:lvl2pPr>
            <a:lvl3pPr marL="0" indent="0">
              <a:lnSpc>
                <a:spcPts val="2400"/>
              </a:lnSpc>
              <a:spcBef>
                <a:spcPts val="0"/>
              </a:spcBef>
              <a:spcAft>
                <a:spcPts val="600"/>
              </a:spcAft>
              <a:buFont typeface="Arial" panose="020B0604020202020204" pitchFamily="34" charset="0"/>
              <a:buChar char="​"/>
              <a:tabLst>
                <a:tab pos="396000" algn="l"/>
              </a:tabLst>
              <a:defRPr sz="2000" b="0">
                <a:solidFill>
                  <a:srgbClr val="307675"/>
                </a:solidFill>
              </a:defRPr>
            </a:lvl3pPr>
            <a:lvl4pPr marL="0" indent="0">
              <a:lnSpc>
                <a:spcPts val="2400"/>
              </a:lnSpc>
              <a:spcBef>
                <a:spcPts val="0"/>
              </a:spcBef>
              <a:spcAft>
                <a:spcPts val="600"/>
              </a:spcAft>
              <a:buFont typeface="Arial" panose="020B0604020202020204" pitchFamily="34" charset="0"/>
              <a:buChar char="​"/>
              <a:tabLst>
                <a:tab pos="396000" algn="l"/>
              </a:tabLst>
              <a:defRPr sz="2000" b="1">
                <a:solidFill>
                  <a:srgbClr val="307675"/>
                </a:solidFill>
              </a:defRPr>
            </a:lvl4pPr>
            <a:lvl5pPr marL="0" indent="0">
              <a:lnSpc>
                <a:spcPts val="2400"/>
              </a:lnSpc>
              <a:spcBef>
                <a:spcPts val="0"/>
              </a:spcBef>
              <a:spcAft>
                <a:spcPts val="600"/>
              </a:spcAft>
              <a:buFont typeface="Arial" panose="020B0604020202020204" pitchFamily="34" charset="0"/>
              <a:buChar char="​"/>
              <a:tabLst>
                <a:tab pos="396000" algn="l"/>
              </a:tabLst>
              <a:defRPr sz="2000" b="0">
                <a:solidFill>
                  <a:srgbClr val="307675"/>
                </a:solidFill>
              </a:defRPr>
            </a:lvl5pPr>
            <a:lvl6pPr marL="0" indent="0">
              <a:lnSpc>
                <a:spcPts val="2400"/>
              </a:lnSpc>
              <a:spcBef>
                <a:spcPts val="0"/>
              </a:spcBef>
              <a:spcAft>
                <a:spcPts val="600"/>
              </a:spcAft>
              <a:buFont typeface="Arial" panose="020B0604020202020204" pitchFamily="34" charset="0"/>
              <a:buChar char="​"/>
              <a:tabLst>
                <a:tab pos="396000" algn="l"/>
              </a:tabLst>
              <a:defRPr sz="2000" b="1">
                <a:solidFill>
                  <a:srgbClr val="307675"/>
                </a:solidFill>
              </a:defRPr>
            </a:lvl6pPr>
            <a:lvl7pPr marL="0" indent="0">
              <a:lnSpc>
                <a:spcPts val="2400"/>
              </a:lnSpc>
              <a:spcBef>
                <a:spcPts val="0"/>
              </a:spcBef>
              <a:spcAft>
                <a:spcPts val="600"/>
              </a:spcAft>
              <a:buFont typeface="Arial" panose="020B0604020202020204" pitchFamily="34" charset="0"/>
              <a:buChar char="​"/>
              <a:tabLst>
                <a:tab pos="396000" algn="l"/>
              </a:tabLst>
              <a:defRPr sz="2000" b="0">
                <a:solidFill>
                  <a:srgbClr val="307675"/>
                </a:solidFill>
              </a:defRPr>
            </a:lvl7pPr>
            <a:lvl8pPr marL="0" indent="0">
              <a:lnSpc>
                <a:spcPts val="2400"/>
              </a:lnSpc>
              <a:spcBef>
                <a:spcPts val="0"/>
              </a:spcBef>
              <a:spcAft>
                <a:spcPts val="600"/>
              </a:spcAft>
              <a:buFont typeface="Arial" panose="020B0604020202020204" pitchFamily="34" charset="0"/>
              <a:buChar char="​"/>
              <a:tabLst>
                <a:tab pos="396000" algn="l"/>
              </a:tabLst>
              <a:defRPr sz="2000" b="1">
                <a:solidFill>
                  <a:srgbClr val="307675"/>
                </a:solidFill>
              </a:defRPr>
            </a:lvl8pPr>
            <a:lvl9pPr marL="0" indent="0">
              <a:lnSpc>
                <a:spcPts val="2400"/>
              </a:lnSpc>
              <a:spcBef>
                <a:spcPts val="0"/>
              </a:spcBef>
              <a:spcAft>
                <a:spcPts val="600"/>
              </a:spcAft>
              <a:buFont typeface="Arial" panose="020B0604020202020204" pitchFamily="34" charset="0"/>
              <a:buChar char="​"/>
              <a:tabLst>
                <a:tab pos="396000" algn="l"/>
              </a:tabLst>
              <a:defRPr sz="2000" b="0">
                <a:solidFill>
                  <a:srgbClr val="307675"/>
                </a:solidFill>
              </a:defRPr>
            </a:lvl9pPr>
          </a:lstStyle>
          <a:p>
            <a:pPr lvl="0"/>
            <a:r>
              <a:rPr lang="da-DK" noProof="0"/>
              <a:t>Klik for at tilføje program punkt                                                                        Klik ENTER og derefter TAB for at se næste tekstformat                            Klik SHIFT+TAB for at se foregående tekstformat</a:t>
            </a:r>
          </a:p>
          <a:p>
            <a:pPr lvl="1"/>
            <a:r>
              <a:rPr lang="da-DK" noProof="0"/>
              <a:t>Anden Niveau</a:t>
            </a:r>
          </a:p>
          <a:p>
            <a:pPr lvl="2"/>
            <a:r>
              <a:rPr lang="da-DK" noProof="0"/>
              <a:t>Tredje Niveau</a:t>
            </a:r>
          </a:p>
          <a:p>
            <a:pPr lvl="3"/>
            <a:endParaRPr lang="da-DK" noProof="0"/>
          </a:p>
        </p:txBody>
      </p:sp>
      <p:sp>
        <p:nvSpPr>
          <p:cNvPr id="5" name="Date Placeholder 4" hidden="1">
            <a:extLst>
              <a:ext uri="{FF2B5EF4-FFF2-40B4-BE49-F238E27FC236}">
                <a16:creationId xmlns:a16="http://schemas.microsoft.com/office/drawing/2014/main" id="{33F988AD-8C21-FAC1-FE6F-2FBDAE363761}"/>
              </a:ext>
            </a:extLst>
          </p:cNvPr>
          <p:cNvSpPr>
            <a:spLocks noGrp="1"/>
          </p:cNvSpPr>
          <p:nvPr>
            <p:ph type="dt" sz="half" idx="14"/>
          </p:nvPr>
        </p:nvSpPr>
        <p:spPr/>
        <p:txBody>
          <a:bodyPr/>
          <a:lstStyle>
            <a:lvl1pPr>
              <a:defRPr>
                <a:solidFill>
                  <a:srgbClr val="307675"/>
                </a:solidFill>
              </a:defRPr>
            </a:lvl1pPr>
          </a:lstStyle>
          <a:p>
            <a:r>
              <a:rPr lang="da-DK"/>
              <a:t>dag måned år</a:t>
            </a:r>
          </a:p>
        </p:txBody>
      </p:sp>
      <p:sp>
        <p:nvSpPr>
          <p:cNvPr id="6" name="Footer Placeholder 5">
            <a:extLst>
              <a:ext uri="{FF2B5EF4-FFF2-40B4-BE49-F238E27FC236}">
                <a16:creationId xmlns:a16="http://schemas.microsoft.com/office/drawing/2014/main" id="{F543B276-8576-7CED-93DA-8C7FEA86EF76}"/>
              </a:ext>
            </a:extLst>
          </p:cNvPr>
          <p:cNvSpPr>
            <a:spLocks noGrp="1"/>
          </p:cNvSpPr>
          <p:nvPr>
            <p:ph type="ftr" sz="quarter" idx="15"/>
          </p:nvPr>
        </p:nvSpPr>
        <p:spPr/>
        <p:txBody>
          <a:bodyPr/>
          <a:lstStyle>
            <a:lvl1pPr>
              <a:defRPr>
                <a:solidFill>
                  <a:srgbClr val="307675"/>
                </a:solidFill>
              </a:defRPr>
            </a:lvl1pPr>
          </a:lstStyle>
          <a:p>
            <a:endParaRPr lang="da-DK"/>
          </a:p>
        </p:txBody>
      </p:sp>
      <p:sp>
        <p:nvSpPr>
          <p:cNvPr id="8" name="Slide Number Placeholder 7">
            <a:extLst>
              <a:ext uri="{FF2B5EF4-FFF2-40B4-BE49-F238E27FC236}">
                <a16:creationId xmlns:a16="http://schemas.microsoft.com/office/drawing/2014/main" id="{BC9089A8-6A5B-9779-EBB6-327CCEB2B4F2}"/>
              </a:ext>
            </a:extLst>
          </p:cNvPr>
          <p:cNvSpPr>
            <a:spLocks noGrp="1"/>
          </p:cNvSpPr>
          <p:nvPr>
            <p:ph type="sldNum" sz="quarter" idx="16"/>
          </p:nvPr>
        </p:nvSpPr>
        <p:spPr/>
        <p:txBody>
          <a:bodyPr/>
          <a:lstStyle>
            <a:lvl1pPr>
              <a:defRPr>
                <a:solidFill>
                  <a:srgbClr val="307675"/>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734889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047"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gram 2">
    <p:bg>
      <p:bgPr>
        <a:solidFill>
          <a:srgbClr val="B5C7DE"/>
        </a:solidFill>
        <a:effectLst/>
      </p:bgPr>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C14F60F3-AD9E-C60D-9C84-0D88899B4750}"/>
              </a:ext>
            </a:extLst>
          </p:cNvPr>
          <p:cNvSpPr/>
          <p:nvPr userDrawn="1"/>
        </p:nvSpPr>
        <p:spPr bwMode="white">
          <a:xfrm>
            <a:off x="0" y="0"/>
            <a:ext cx="12192000" cy="6858000"/>
          </a:xfrm>
          <a:prstGeom prst="rect">
            <a:avLst/>
          </a:prstGeom>
          <a:solidFill>
            <a:srgbClr val="B5C7D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a:p>
        </p:txBody>
      </p:sp>
      <p:pic>
        <p:nvPicPr>
          <p:cNvPr id="9" name="Logo">
            <a:extLst>
              <a:ext uri="{FF2B5EF4-FFF2-40B4-BE49-F238E27FC236}">
                <a16:creationId xmlns:a16="http://schemas.microsoft.com/office/drawing/2014/main" id="{0A704173-6321-0CD5-4019-C3F72CC4DE6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7601" y="5958000"/>
            <a:ext cx="1246906" cy="539999"/>
          </a:xfrm>
          <a:prstGeom prst="rect">
            <a:avLst/>
          </a:prstGeom>
        </p:spPr>
      </p:pic>
      <p:sp>
        <p:nvSpPr>
          <p:cNvPr id="3" name="Title 2">
            <a:extLst>
              <a:ext uri="{FF2B5EF4-FFF2-40B4-BE49-F238E27FC236}">
                <a16:creationId xmlns:a16="http://schemas.microsoft.com/office/drawing/2014/main" id="{82B3B4A0-C375-41A6-AA76-9E9EE3A791C0}"/>
              </a:ext>
            </a:extLst>
          </p:cNvPr>
          <p:cNvSpPr>
            <a:spLocks noGrp="1"/>
          </p:cNvSpPr>
          <p:nvPr>
            <p:ph type="title" hasCustomPrompt="1"/>
          </p:nvPr>
        </p:nvSpPr>
        <p:spPr>
          <a:xfrm>
            <a:off x="720000" y="360000"/>
            <a:ext cx="5194800" cy="2527200"/>
          </a:xfrm>
        </p:spPr>
        <p:txBody>
          <a:bodyPr/>
          <a:lstStyle>
            <a:lvl1pPr>
              <a:defRPr sz="4800">
                <a:solidFill>
                  <a:srgbClr val="246C99"/>
                </a:solidFill>
              </a:defRPr>
            </a:lvl1pPr>
          </a:lstStyle>
          <a:p>
            <a:r>
              <a:rPr lang="da-DK"/>
              <a:t>Klik for at </a:t>
            </a:r>
            <a:r>
              <a:rPr lang="da-DK" noProof="0"/>
              <a:t>tilføje</a:t>
            </a:r>
            <a:r>
              <a:rPr lang="da-DK"/>
              <a:t> Program</a:t>
            </a:r>
          </a:p>
        </p:txBody>
      </p:sp>
      <p:sp>
        <p:nvSpPr>
          <p:cNvPr id="2" name="Text Placeholder 3">
            <a:extLst>
              <a:ext uri="{FF2B5EF4-FFF2-40B4-BE49-F238E27FC236}">
                <a16:creationId xmlns:a16="http://schemas.microsoft.com/office/drawing/2014/main" id="{04B48C5D-5EEE-5172-1AFC-F5F2445F67B5}"/>
              </a:ext>
            </a:extLst>
          </p:cNvPr>
          <p:cNvSpPr>
            <a:spLocks noGrp="1"/>
          </p:cNvSpPr>
          <p:nvPr>
            <p:ph type="body" sz="quarter" idx="17" hasCustomPrompt="1"/>
          </p:nvPr>
        </p:nvSpPr>
        <p:spPr>
          <a:xfrm>
            <a:off x="720000" y="3250800"/>
            <a:ext cx="1504800" cy="2527200"/>
          </a:xfrm>
        </p:spPr>
        <p:txBody>
          <a:bodyPr/>
          <a:lstStyle>
            <a:lvl1pPr marL="0" indent="0">
              <a:lnSpc>
                <a:spcPts val="2400"/>
              </a:lnSpc>
              <a:spcBef>
                <a:spcPts val="0"/>
              </a:spcBef>
              <a:spcAft>
                <a:spcPts val="600"/>
              </a:spcAft>
              <a:buFont typeface="Arial" panose="020B0604020202020204" pitchFamily="34" charset="0"/>
              <a:buChar char="​"/>
              <a:defRPr sz="2000" b="0">
                <a:solidFill>
                  <a:srgbClr val="246C99"/>
                </a:solidFill>
              </a:defRPr>
            </a:lvl1pPr>
            <a:lvl2pPr marL="0" indent="0">
              <a:lnSpc>
                <a:spcPts val="2400"/>
              </a:lnSpc>
              <a:spcBef>
                <a:spcPts val="0"/>
              </a:spcBef>
              <a:spcAft>
                <a:spcPts val="600"/>
              </a:spcAft>
              <a:buFont typeface="Arial" panose="020B0604020202020204" pitchFamily="34" charset="0"/>
              <a:buChar char="​"/>
              <a:defRPr sz="2000" b="1">
                <a:solidFill>
                  <a:srgbClr val="246C99"/>
                </a:solidFill>
              </a:defRPr>
            </a:lvl2pPr>
            <a:lvl3pPr marL="0" indent="0">
              <a:lnSpc>
                <a:spcPts val="2400"/>
              </a:lnSpc>
              <a:spcBef>
                <a:spcPts val="0"/>
              </a:spcBef>
              <a:spcAft>
                <a:spcPts val="600"/>
              </a:spcAft>
              <a:buFont typeface="Arial" panose="020B0604020202020204" pitchFamily="34" charset="0"/>
              <a:buChar char="​"/>
              <a:defRPr sz="2000" b="0">
                <a:solidFill>
                  <a:srgbClr val="246C99"/>
                </a:solidFill>
              </a:defRPr>
            </a:lvl3pPr>
            <a:lvl4pPr>
              <a:lnSpc>
                <a:spcPts val="2400"/>
              </a:lnSpc>
              <a:spcBef>
                <a:spcPts val="0"/>
              </a:spcBef>
              <a:spcAft>
                <a:spcPts val="600"/>
              </a:spcAft>
              <a:buFont typeface="Arial" panose="020B0604020202020204" pitchFamily="34" charset="0"/>
              <a:buChar char="​"/>
              <a:defRPr sz="2000" b="1">
                <a:solidFill>
                  <a:srgbClr val="246C99"/>
                </a:solidFill>
              </a:defRPr>
            </a:lvl4pPr>
            <a:lvl5pPr>
              <a:lnSpc>
                <a:spcPts val="2400"/>
              </a:lnSpc>
              <a:spcBef>
                <a:spcPts val="0"/>
              </a:spcBef>
              <a:spcAft>
                <a:spcPts val="600"/>
              </a:spcAft>
              <a:buFont typeface="Arial" panose="020B0604020202020204" pitchFamily="34" charset="0"/>
              <a:buChar char="​"/>
              <a:defRPr sz="2000" b="0">
                <a:solidFill>
                  <a:srgbClr val="246C99"/>
                </a:solidFill>
              </a:defRPr>
            </a:lvl5pPr>
            <a:lvl6pPr marL="0" indent="0">
              <a:lnSpc>
                <a:spcPts val="2400"/>
              </a:lnSpc>
              <a:spcBef>
                <a:spcPts val="0"/>
              </a:spcBef>
              <a:spcAft>
                <a:spcPts val="600"/>
              </a:spcAft>
              <a:buFont typeface="Arial" panose="020B0604020202020204" pitchFamily="34" charset="0"/>
              <a:buChar char="​"/>
              <a:defRPr sz="2000" b="1">
                <a:solidFill>
                  <a:srgbClr val="246C99"/>
                </a:solidFill>
              </a:defRPr>
            </a:lvl6pPr>
            <a:lvl7pPr>
              <a:lnSpc>
                <a:spcPts val="2400"/>
              </a:lnSpc>
              <a:spcBef>
                <a:spcPts val="0"/>
              </a:spcBef>
              <a:spcAft>
                <a:spcPts val="600"/>
              </a:spcAft>
              <a:defRPr sz="2000" b="0">
                <a:solidFill>
                  <a:srgbClr val="246C99"/>
                </a:solidFill>
              </a:defRPr>
            </a:lvl7pPr>
            <a:lvl8pPr>
              <a:lnSpc>
                <a:spcPts val="2400"/>
              </a:lnSpc>
              <a:spcBef>
                <a:spcPts val="0"/>
              </a:spcBef>
              <a:spcAft>
                <a:spcPts val="600"/>
              </a:spcAft>
              <a:defRPr sz="2000" b="1">
                <a:solidFill>
                  <a:srgbClr val="246C99"/>
                </a:solidFill>
              </a:defRPr>
            </a:lvl8pPr>
            <a:lvl9pPr>
              <a:lnSpc>
                <a:spcPts val="2400"/>
              </a:lnSpc>
              <a:spcBef>
                <a:spcPts val="0"/>
              </a:spcBef>
              <a:spcAft>
                <a:spcPts val="600"/>
              </a:spcAft>
              <a:defRPr sz="2000" b="0">
                <a:solidFill>
                  <a:srgbClr val="246C99"/>
                </a:solidFill>
              </a:defRPr>
            </a:lvl9pPr>
          </a:lstStyle>
          <a:p>
            <a:pPr lvl="0"/>
            <a:r>
              <a:rPr lang="da-DK"/>
              <a:t>0900-1000</a:t>
            </a:r>
          </a:p>
          <a:p>
            <a:pPr lvl="1"/>
            <a:r>
              <a:rPr lang="da-DK"/>
              <a:t>02</a:t>
            </a:r>
          </a:p>
          <a:p>
            <a:pPr lvl="2"/>
            <a:r>
              <a:rPr lang="da-DK"/>
              <a:t>03</a:t>
            </a:r>
          </a:p>
          <a:p>
            <a:pPr lvl="3"/>
            <a:endParaRPr lang="da-DK"/>
          </a:p>
        </p:txBody>
      </p:sp>
      <p:sp>
        <p:nvSpPr>
          <p:cNvPr id="7" name="Text Placeholder 2"/>
          <p:cNvSpPr>
            <a:spLocks noGrp="1"/>
          </p:cNvSpPr>
          <p:nvPr>
            <p:ph type="body" sz="quarter" idx="13" hasCustomPrompt="1"/>
          </p:nvPr>
        </p:nvSpPr>
        <p:spPr>
          <a:xfrm>
            <a:off x="2570400" y="3250800"/>
            <a:ext cx="8902800" cy="2527200"/>
          </a:xfrm>
        </p:spPr>
        <p:txBody>
          <a:bodyPr/>
          <a:lstStyle>
            <a:lvl1pPr marL="0" indent="0">
              <a:lnSpc>
                <a:spcPts val="2400"/>
              </a:lnSpc>
              <a:spcBef>
                <a:spcPts val="0"/>
              </a:spcBef>
              <a:spcAft>
                <a:spcPts val="600"/>
              </a:spcAft>
              <a:buFont typeface="Arial" panose="020B0604020202020204" pitchFamily="34" charset="0"/>
              <a:buChar char="​"/>
              <a:tabLst>
                <a:tab pos="396000" algn="l"/>
              </a:tabLst>
              <a:defRPr sz="2000">
                <a:solidFill>
                  <a:srgbClr val="246C99"/>
                </a:solidFill>
              </a:defRPr>
            </a:lvl1pPr>
            <a:lvl2pPr marL="0" indent="0">
              <a:lnSpc>
                <a:spcPts val="2400"/>
              </a:lnSpc>
              <a:spcBef>
                <a:spcPts val="0"/>
              </a:spcBef>
              <a:spcAft>
                <a:spcPts val="600"/>
              </a:spcAft>
              <a:buFont typeface="Arial" panose="020B0604020202020204" pitchFamily="34" charset="0"/>
              <a:buChar char="​"/>
              <a:tabLst>
                <a:tab pos="396000" algn="l"/>
              </a:tabLst>
              <a:defRPr sz="2000" b="1">
                <a:solidFill>
                  <a:srgbClr val="246C99"/>
                </a:solidFill>
              </a:defRPr>
            </a:lvl2pPr>
            <a:lvl3pPr marL="0" indent="0">
              <a:lnSpc>
                <a:spcPts val="2400"/>
              </a:lnSpc>
              <a:spcBef>
                <a:spcPts val="0"/>
              </a:spcBef>
              <a:spcAft>
                <a:spcPts val="600"/>
              </a:spcAft>
              <a:buFont typeface="Arial" panose="020B0604020202020204" pitchFamily="34" charset="0"/>
              <a:buChar char="​"/>
              <a:tabLst>
                <a:tab pos="396000" algn="l"/>
              </a:tabLst>
              <a:defRPr sz="2000" b="0">
                <a:solidFill>
                  <a:srgbClr val="246C99"/>
                </a:solidFill>
              </a:defRPr>
            </a:lvl3pPr>
            <a:lvl4pPr marL="0" indent="0">
              <a:lnSpc>
                <a:spcPts val="2400"/>
              </a:lnSpc>
              <a:spcBef>
                <a:spcPts val="0"/>
              </a:spcBef>
              <a:spcAft>
                <a:spcPts val="600"/>
              </a:spcAft>
              <a:buFont typeface="Arial" panose="020B0604020202020204" pitchFamily="34" charset="0"/>
              <a:buChar char="​"/>
              <a:tabLst>
                <a:tab pos="396000" algn="l"/>
              </a:tabLst>
              <a:defRPr sz="2000" b="1">
                <a:solidFill>
                  <a:srgbClr val="246C99"/>
                </a:solidFill>
              </a:defRPr>
            </a:lvl4pPr>
            <a:lvl5pPr marL="0" indent="0">
              <a:lnSpc>
                <a:spcPts val="2400"/>
              </a:lnSpc>
              <a:spcBef>
                <a:spcPts val="0"/>
              </a:spcBef>
              <a:spcAft>
                <a:spcPts val="600"/>
              </a:spcAft>
              <a:buFont typeface="Arial" panose="020B0604020202020204" pitchFamily="34" charset="0"/>
              <a:buChar char="​"/>
              <a:tabLst>
                <a:tab pos="396000" algn="l"/>
              </a:tabLst>
              <a:defRPr sz="2000" b="0">
                <a:solidFill>
                  <a:srgbClr val="246C99"/>
                </a:solidFill>
              </a:defRPr>
            </a:lvl5pPr>
            <a:lvl6pPr marL="0" indent="0">
              <a:lnSpc>
                <a:spcPts val="2400"/>
              </a:lnSpc>
              <a:spcBef>
                <a:spcPts val="0"/>
              </a:spcBef>
              <a:spcAft>
                <a:spcPts val="600"/>
              </a:spcAft>
              <a:buFont typeface="Arial" panose="020B0604020202020204" pitchFamily="34" charset="0"/>
              <a:buChar char="​"/>
              <a:tabLst>
                <a:tab pos="396000" algn="l"/>
              </a:tabLst>
              <a:defRPr sz="2000" b="1">
                <a:solidFill>
                  <a:srgbClr val="246C99"/>
                </a:solidFill>
              </a:defRPr>
            </a:lvl6pPr>
            <a:lvl7pPr marL="0" indent="0">
              <a:lnSpc>
                <a:spcPts val="2400"/>
              </a:lnSpc>
              <a:spcBef>
                <a:spcPts val="0"/>
              </a:spcBef>
              <a:spcAft>
                <a:spcPts val="600"/>
              </a:spcAft>
              <a:buFont typeface="Arial" panose="020B0604020202020204" pitchFamily="34" charset="0"/>
              <a:buChar char="​"/>
              <a:tabLst>
                <a:tab pos="396000" algn="l"/>
              </a:tabLst>
              <a:defRPr sz="2000" b="0">
                <a:solidFill>
                  <a:srgbClr val="246C99"/>
                </a:solidFill>
              </a:defRPr>
            </a:lvl7pPr>
            <a:lvl8pPr marL="0" indent="0">
              <a:lnSpc>
                <a:spcPts val="2400"/>
              </a:lnSpc>
              <a:spcBef>
                <a:spcPts val="0"/>
              </a:spcBef>
              <a:spcAft>
                <a:spcPts val="600"/>
              </a:spcAft>
              <a:buFont typeface="Arial" panose="020B0604020202020204" pitchFamily="34" charset="0"/>
              <a:buChar char="​"/>
              <a:tabLst>
                <a:tab pos="396000" algn="l"/>
              </a:tabLst>
              <a:defRPr sz="2000" b="1">
                <a:solidFill>
                  <a:srgbClr val="246C99"/>
                </a:solidFill>
              </a:defRPr>
            </a:lvl8pPr>
            <a:lvl9pPr marL="0" indent="0">
              <a:lnSpc>
                <a:spcPts val="2400"/>
              </a:lnSpc>
              <a:spcBef>
                <a:spcPts val="0"/>
              </a:spcBef>
              <a:spcAft>
                <a:spcPts val="600"/>
              </a:spcAft>
              <a:buFont typeface="Arial" panose="020B0604020202020204" pitchFamily="34" charset="0"/>
              <a:buChar char="​"/>
              <a:tabLst>
                <a:tab pos="396000" algn="l"/>
              </a:tabLst>
              <a:defRPr sz="2000" b="0">
                <a:solidFill>
                  <a:srgbClr val="246C99"/>
                </a:solidFill>
              </a:defRPr>
            </a:lvl9pPr>
          </a:lstStyle>
          <a:p>
            <a:pPr lvl="0"/>
            <a:r>
              <a:rPr lang="da-DK" noProof="0"/>
              <a:t>Klik for at tilføje program punkt                                                                        Klik ENTER og derefter TAB for at se næste tekstformat                            Klik SHIFT+TAB for at se foregående tekstformat</a:t>
            </a:r>
          </a:p>
          <a:p>
            <a:pPr lvl="1"/>
            <a:r>
              <a:rPr lang="da-DK" noProof="0"/>
              <a:t>Anden Niveau</a:t>
            </a:r>
          </a:p>
          <a:p>
            <a:pPr lvl="2"/>
            <a:r>
              <a:rPr lang="da-DK" noProof="0"/>
              <a:t>Tredje Niveau</a:t>
            </a:r>
          </a:p>
          <a:p>
            <a:pPr lvl="3"/>
            <a:endParaRPr lang="da-DK" noProof="0"/>
          </a:p>
        </p:txBody>
      </p:sp>
      <p:sp>
        <p:nvSpPr>
          <p:cNvPr id="5" name="Date Placeholder 4" hidden="1">
            <a:extLst>
              <a:ext uri="{FF2B5EF4-FFF2-40B4-BE49-F238E27FC236}">
                <a16:creationId xmlns:a16="http://schemas.microsoft.com/office/drawing/2014/main" id="{33F988AD-8C21-FAC1-FE6F-2FBDAE363761}"/>
              </a:ext>
            </a:extLst>
          </p:cNvPr>
          <p:cNvSpPr>
            <a:spLocks noGrp="1"/>
          </p:cNvSpPr>
          <p:nvPr>
            <p:ph type="dt" sz="half" idx="14"/>
          </p:nvPr>
        </p:nvSpPr>
        <p:spPr/>
        <p:txBody>
          <a:bodyPr/>
          <a:lstStyle>
            <a:lvl1pPr>
              <a:defRPr>
                <a:solidFill>
                  <a:srgbClr val="246C99"/>
                </a:solidFill>
              </a:defRPr>
            </a:lvl1pPr>
          </a:lstStyle>
          <a:p>
            <a:r>
              <a:rPr lang="da-DK"/>
              <a:t>dag måned år</a:t>
            </a:r>
          </a:p>
        </p:txBody>
      </p:sp>
      <p:sp>
        <p:nvSpPr>
          <p:cNvPr id="6" name="Footer Placeholder 5">
            <a:extLst>
              <a:ext uri="{FF2B5EF4-FFF2-40B4-BE49-F238E27FC236}">
                <a16:creationId xmlns:a16="http://schemas.microsoft.com/office/drawing/2014/main" id="{F543B276-8576-7CED-93DA-8C7FEA86EF76}"/>
              </a:ext>
            </a:extLst>
          </p:cNvPr>
          <p:cNvSpPr>
            <a:spLocks noGrp="1"/>
          </p:cNvSpPr>
          <p:nvPr>
            <p:ph type="ftr" sz="quarter" idx="15"/>
          </p:nvPr>
        </p:nvSpPr>
        <p:spPr/>
        <p:txBody>
          <a:bodyPr/>
          <a:lstStyle>
            <a:lvl1pPr>
              <a:defRPr>
                <a:solidFill>
                  <a:srgbClr val="246C99"/>
                </a:solidFill>
              </a:defRPr>
            </a:lvl1pPr>
          </a:lstStyle>
          <a:p>
            <a:endParaRPr lang="da-DK"/>
          </a:p>
        </p:txBody>
      </p:sp>
      <p:sp>
        <p:nvSpPr>
          <p:cNvPr id="8" name="Slide Number Placeholder 7">
            <a:extLst>
              <a:ext uri="{FF2B5EF4-FFF2-40B4-BE49-F238E27FC236}">
                <a16:creationId xmlns:a16="http://schemas.microsoft.com/office/drawing/2014/main" id="{BC9089A8-6A5B-9779-EBB6-327CCEB2B4F2}"/>
              </a:ext>
            </a:extLst>
          </p:cNvPr>
          <p:cNvSpPr>
            <a:spLocks noGrp="1"/>
          </p:cNvSpPr>
          <p:nvPr>
            <p:ph type="sldNum" sz="quarter" idx="16"/>
          </p:nvPr>
        </p:nvSpPr>
        <p:spPr/>
        <p:txBody>
          <a:bodyPr/>
          <a:lstStyle>
            <a:lvl1pPr>
              <a:defRPr>
                <a:solidFill>
                  <a:srgbClr val="246C99"/>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4312054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047"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gram 3">
    <p:bg>
      <p:bgPr>
        <a:solidFill>
          <a:srgbClr val="FFEBA9"/>
        </a:solidFill>
        <a:effectLst/>
      </p:bgPr>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C14F60F3-AD9E-C60D-9C84-0D88899B4750}"/>
              </a:ext>
            </a:extLst>
          </p:cNvPr>
          <p:cNvSpPr/>
          <p:nvPr userDrawn="1"/>
        </p:nvSpPr>
        <p:spPr bwMode="white">
          <a:xfrm>
            <a:off x="0" y="0"/>
            <a:ext cx="12192000" cy="6858000"/>
          </a:xfrm>
          <a:prstGeom prst="rect">
            <a:avLst/>
          </a:prstGeom>
          <a:solidFill>
            <a:srgbClr val="FFEBA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a:p>
        </p:txBody>
      </p:sp>
      <p:pic>
        <p:nvPicPr>
          <p:cNvPr id="4" name="Logo">
            <a:extLst>
              <a:ext uri="{FF2B5EF4-FFF2-40B4-BE49-F238E27FC236}">
                <a16:creationId xmlns:a16="http://schemas.microsoft.com/office/drawing/2014/main" id="{F61C6C49-D9BB-AB95-2049-BBF6AA00C5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7601" y="5958000"/>
            <a:ext cx="1246906" cy="539999"/>
          </a:xfrm>
          <a:prstGeom prst="rect">
            <a:avLst/>
          </a:prstGeom>
        </p:spPr>
      </p:pic>
      <p:sp>
        <p:nvSpPr>
          <p:cNvPr id="3" name="Title 2">
            <a:extLst>
              <a:ext uri="{FF2B5EF4-FFF2-40B4-BE49-F238E27FC236}">
                <a16:creationId xmlns:a16="http://schemas.microsoft.com/office/drawing/2014/main" id="{82B3B4A0-C375-41A6-AA76-9E9EE3A791C0}"/>
              </a:ext>
            </a:extLst>
          </p:cNvPr>
          <p:cNvSpPr>
            <a:spLocks noGrp="1"/>
          </p:cNvSpPr>
          <p:nvPr>
            <p:ph type="title" hasCustomPrompt="1"/>
          </p:nvPr>
        </p:nvSpPr>
        <p:spPr>
          <a:xfrm>
            <a:off x="720000" y="360000"/>
            <a:ext cx="5194800" cy="2527200"/>
          </a:xfrm>
        </p:spPr>
        <p:txBody>
          <a:bodyPr/>
          <a:lstStyle>
            <a:lvl1pPr>
              <a:defRPr sz="4800">
                <a:solidFill>
                  <a:srgbClr val="FFA039"/>
                </a:solidFill>
              </a:defRPr>
            </a:lvl1pPr>
          </a:lstStyle>
          <a:p>
            <a:r>
              <a:rPr lang="da-DK"/>
              <a:t>Klik for at </a:t>
            </a:r>
            <a:r>
              <a:rPr lang="da-DK" noProof="0"/>
              <a:t>tilføje</a:t>
            </a:r>
            <a:r>
              <a:rPr lang="da-DK"/>
              <a:t> Program</a:t>
            </a:r>
          </a:p>
        </p:txBody>
      </p:sp>
      <p:sp>
        <p:nvSpPr>
          <p:cNvPr id="2" name="Text Placeholder 3">
            <a:extLst>
              <a:ext uri="{FF2B5EF4-FFF2-40B4-BE49-F238E27FC236}">
                <a16:creationId xmlns:a16="http://schemas.microsoft.com/office/drawing/2014/main" id="{04B48C5D-5EEE-5172-1AFC-F5F2445F67B5}"/>
              </a:ext>
            </a:extLst>
          </p:cNvPr>
          <p:cNvSpPr>
            <a:spLocks noGrp="1"/>
          </p:cNvSpPr>
          <p:nvPr>
            <p:ph type="body" sz="quarter" idx="17" hasCustomPrompt="1"/>
          </p:nvPr>
        </p:nvSpPr>
        <p:spPr>
          <a:xfrm>
            <a:off x="720000" y="3250800"/>
            <a:ext cx="1504800" cy="2527200"/>
          </a:xfrm>
        </p:spPr>
        <p:txBody>
          <a:bodyPr/>
          <a:lstStyle>
            <a:lvl1pPr marL="0" indent="0">
              <a:lnSpc>
                <a:spcPts val="2400"/>
              </a:lnSpc>
              <a:spcBef>
                <a:spcPts val="0"/>
              </a:spcBef>
              <a:spcAft>
                <a:spcPts val="600"/>
              </a:spcAft>
              <a:buFont typeface="Arial" panose="020B0604020202020204" pitchFamily="34" charset="0"/>
              <a:buChar char="​"/>
              <a:defRPr sz="2000" b="0">
                <a:solidFill>
                  <a:srgbClr val="FFA039"/>
                </a:solidFill>
              </a:defRPr>
            </a:lvl1pPr>
            <a:lvl2pPr marL="0" indent="0">
              <a:lnSpc>
                <a:spcPts val="2400"/>
              </a:lnSpc>
              <a:spcBef>
                <a:spcPts val="0"/>
              </a:spcBef>
              <a:spcAft>
                <a:spcPts val="600"/>
              </a:spcAft>
              <a:buFont typeface="Arial" panose="020B0604020202020204" pitchFamily="34" charset="0"/>
              <a:buChar char="​"/>
              <a:defRPr sz="2000" b="1">
                <a:solidFill>
                  <a:srgbClr val="FFA039"/>
                </a:solidFill>
              </a:defRPr>
            </a:lvl2pPr>
            <a:lvl3pPr marL="0" indent="0">
              <a:lnSpc>
                <a:spcPts val="2400"/>
              </a:lnSpc>
              <a:spcBef>
                <a:spcPts val="0"/>
              </a:spcBef>
              <a:spcAft>
                <a:spcPts val="600"/>
              </a:spcAft>
              <a:buFont typeface="Arial" panose="020B0604020202020204" pitchFamily="34" charset="0"/>
              <a:buChar char="​"/>
              <a:defRPr sz="2000" b="0">
                <a:solidFill>
                  <a:srgbClr val="FFA039"/>
                </a:solidFill>
              </a:defRPr>
            </a:lvl3pPr>
            <a:lvl4pPr>
              <a:lnSpc>
                <a:spcPts val="2400"/>
              </a:lnSpc>
              <a:spcBef>
                <a:spcPts val="0"/>
              </a:spcBef>
              <a:spcAft>
                <a:spcPts val="600"/>
              </a:spcAft>
              <a:buFont typeface="Arial" panose="020B0604020202020204" pitchFamily="34" charset="0"/>
              <a:buChar char="​"/>
              <a:defRPr sz="2000" b="1">
                <a:solidFill>
                  <a:srgbClr val="FFA039"/>
                </a:solidFill>
              </a:defRPr>
            </a:lvl4pPr>
            <a:lvl5pPr>
              <a:lnSpc>
                <a:spcPts val="2400"/>
              </a:lnSpc>
              <a:spcBef>
                <a:spcPts val="0"/>
              </a:spcBef>
              <a:spcAft>
                <a:spcPts val="600"/>
              </a:spcAft>
              <a:buFont typeface="Arial" panose="020B0604020202020204" pitchFamily="34" charset="0"/>
              <a:buChar char="​"/>
              <a:defRPr sz="2000" b="0">
                <a:solidFill>
                  <a:srgbClr val="FFA039"/>
                </a:solidFill>
              </a:defRPr>
            </a:lvl5pPr>
            <a:lvl6pPr marL="0" indent="0">
              <a:lnSpc>
                <a:spcPts val="2400"/>
              </a:lnSpc>
              <a:spcBef>
                <a:spcPts val="0"/>
              </a:spcBef>
              <a:spcAft>
                <a:spcPts val="600"/>
              </a:spcAft>
              <a:buFont typeface="Arial" panose="020B0604020202020204" pitchFamily="34" charset="0"/>
              <a:buChar char="​"/>
              <a:defRPr sz="2000" b="1">
                <a:solidFill>
                  <a:srgbClr val="FFA039"/>
                </a:solidFill>
              </a:defRPr>
            </a:lvl6pPr>
            <a:lvl7pPr>
              <a:lnSpc>
                <a:spcPts val="2400"/>
              </a:lnSpc>
              <a:spcBef>
                <a:spcPts val="0"/>
              </a:spcBef>
              <a:spcAft>
                <a:spcPts val="600"/>
              </a:spcAft>
              <a:defRPr sz="2000" b="0">
                <a:solidFill>
                  <a:srgbClr val="FFA039"/>
                </a:solidFill>
              </a:defRPr>
            </a:lvl7pPr>
            <a:lvl8pPr>
              <a:lnSpc>
                <a:spcPts val="2400"/>
              </a:lnSpc>
              <a:spcBef>
                <a:spcPts val="0"/>
              </a:spcBef>
              <a:spcAft>
                <a:spcPts val="600"/>
              </a:spcAft>
              <a:defRPr sz="2000" b="1">
                <a:solidFill>
                  <a:srgbClr val="FFA039"/>
                </a:solidFill>
              </a:defRPr>
            </a:lvl8pPr>
            <a:lvl9pPr>
              <a:lnSpc>
                <a:spcPts val="2400"/>
              </a:lnSpc>
              <a:spcBef>
                <a:spcPts val="0"/>
              </a:spcBef>
              <a:spcAft>
                <a:spcPts val="600"/>
              </a:spcAft>
              <a:defRPr sz="2000" b="0">
                <a:solidFill>
                  <a:srgbClr val="FFA039"/>
                </a:solidFill>
              </a:defRPr>
            </a:lvl9pPr>
          </a:lstStyle>
          <a:p>
            <a:pPr lvl="0"/>
            <a:r>
              <a:rPr lang="da-DK"/>
              <a:t>0900-1000</a:t>
            </a:r>
          </a:p>
          <a:p>
            <a:pPr lvl="1"/>
            <a:r>
              <a:rPr lang="da-DK"/>
              <a:t>02</a:t>
            </a:r>
          </a:p>
          <a:p>
            <a:pPr lvl="2"/>
            <a:r>
              <a:rPr lang="da-DK"/>
              <a:t>03</a:t>
            </a:r>
          </a:p>
          <a:p>
            <a:pPr lvl="3"/>
            <a:endParaRPr lang="da-DK"/>
          </a:p>
        </p:txBody>
      </p:sp>
      <p:sp>
        <p:nvSpPr>
          <p:cNvPr id="7" name="Text Placeholder 2"/>
          <p:cNvSpPr>
            <a:spLocks noGrp="1"/>
          </p:cNvSpPr>
          <p:nvPr>
            <p:ph type="body" sz="quarter" idx="13" hasCustomPrompt="1"/>
          </p:nvPr>
        </p:nvSpPr>
        <p:spPr>
          <a:xfrm>
            <a:off x="2570400" y="3250800"/>
            <a:ext cx="8902800" cy="2527200"/>
          </a:xfrm>
        </p:spPr>
        <p:txBody>
          <a:bodyPr/>
          <a:lstStyle>
            <a:lvl1pPr marL="0" indent="0">
              <a:lnSpc>
                <a:spcPts val="2400"/>
              </a:lnSpc>
              <a:spcBef>
                <a:spcPts val="0"/>
              </a:spcBef>
              <a:spcAft>
                <a:spcPts val="600"/>
              </a:spcAft>
              <a:buFont typeface="Arial" panose="020B0604020202020204" pitchFamily="34" charset="0"/>
              <a:buChar char="​"/>
              <a:tabLst>
                <a:tab pos="396000" algn="l"/>
              </a:tabLst>
              <a:defRPr sz="2000">
                <a:solidFill>
                  <a:srgbClr val="FFA039"/>
                </a:solidFill>
              </a:defRPr>
            </a:lvl1pPr>
            <a:lvl2pPr marL="0" indent="0">
              <a:lnSpc>
                <a:spcPts val="2400"/>
              </a:lnSpc>
              <a:spcBef>
                <a:spcPts val="0"/>
              </a:spcBef>
              <a:spcAft>
                <a:spcPts val="600"/>
              </a:spcAft>
              <a:buFont typeface="Arial" panose="020B0604020202020204" pitchFamily="34" charset="0"/>
              <a:buChar char="​"/>
              <a:tabLst>
                <a:tab pos="396000" algn="l"/>
              </a:tabLst>
              <a:defRPr sz="2000" b="1">
                <a:solidFill>
                  <a:srgbClr val="FFA039"/>
                </a:solidFill>
              </a:defRPr>
            </a:lvl2pPr>
            <a:lvl3pPr marL="0" indent="0">
              <a:lnSpc>
                <a:spcPts val="2400"/>
              </a:lnSpc>
              <a:spcBef>
                <a:spcPts val="0"/>
              </a:spcBef>
              <a:spcAft>
                <a:spcPts val="600"/>
              </a:spcAft>
              <a:buFont typeface="Arial" panose="020B0604020202020204" pitchFamily="34" charset="0"/>
              <a:buChar char="​"/>
              <a:tabLst>
                <a:tab pos="396000" algn="l"/>
              </a:tabLst>
              <a:defRPr sz="2000" b="0">
                <a:solidFill>
                  <a:srgbClr val="FFA039"/>
                </a:solidFill>
              </a:defRPr>
            </a:lvl3pPr>
            <a:lvl4pPr marL="0" indent="0">
              <a:lnSpc>
                <a:spcPts val="2400"/>
              </a:lnSpc>
              <a:spcBef>
                <a:spcPts val="0"/>
              </a:spcBef>
              <a:spcAft>
                <a:spcPts val="600"/>
              </a:spcAft>
              <a:buFont typeface="Arial" panose="020B0604020202020204" pitchFamily="34" charset="0"/>
              <a:buChar char="​"/>
              <a:tabLst>
                <a:tab pos="396000" algn="l"/>
              </a:tabLst>
              <a:defRPr sz="2000" b="1">
                <a:solidFill>
                  <a:srgbClr val="FFA039"/>
                </a:solidFill>
              </a:defRPr>
            </a:lvl4pPr>
            <a:lvl5pPr marL="0" indent="0">
              <a:lnSpc>
                <a:spcPts val="2400"/>
              </a:lnSpc>
              <a:spcBef>
                <a:spcPts val="0"/>
              </a:spcBef>
              <a:spcAft>
                <a:spcPts val="600"/>
              </a:spcAft>
              <a:buFont typeface="Arial" panose="020B0604020202020204" pitchFamily="34" charset="0"/>
              <a:buChar char="​"/>
              <a:tabLst>
                <a:tab pos="396000" algn="l"/>
              </a:tabLst>
              <a:defRPr sz="2000" b="0">
                <a:solidFill>
                  <a:srgbClr val="FFA039"/>
                </a:solidFill>
              </a:defRPr>
            </a:lvl5pPr>
            <a:lvl6pPr marL="0" indent="0">
              <a:lnSpc>
                <a:spcPts val="2400"/>
              </a:lnSpc>
              <a:spcBef>
                <a:spcPts val="0"/>
              </a:spcBef>
              <a:spcAft>
                <a:spcPts val="600"/>
              </a:spcAft>
              <a:buFont typeface="Arial" panose="020B0604020202020204" pitchFamily="34" charset="0"/>
              <a:buChar char="​"/>
              <a:tabLst>
                <a:tab pos="396000" algn="l"/>
              </a:tabLst>
              <a:defRPr sz="2000" b="1">
                <a:solidFill>
                  <a:srgbClr val="FFA039"/>
                </a:solidFill>
              </a:defRPr>
            </a:lvl6pPr>
            <a:lvl7pPr marL="0" indent="0">
              <a:lnSpc>
                <a:spcPts val="2400"/>
              </a:lnSpc>
              <a:spcBef>
                <a:spcPts val="0"/>
              </a:spcBef>
              <a:spcAft>
                <a:spcPts val="600"/>
              </a:spcAft>
              <a:buFont typeface="Arial" panose="020B0604020202020204" pitchFamily="34" charset="0"/>
              <a:buChar char="​"/>
              <a:tabLst>
                <a:tab pos="396000" algn="l"/>
              </a:tabLst>
              <a:defRPr sz="2000" b="0">
                <a:solidFill>
                  <a:srgbClr val="FFA039"/>
                </a:solidFill>
              </a:defRPr>
            </a:lvl7pPr>
            <a:lvl8pPr marL="0" indent="0">
              <a:lnSpc>
                <a:spcPts val="2400"/>
              </a:lnSpc>
              <a:spcBef>
                <a:spcPts val="0"/>
              </a:spcBef>
              <a:spcAft>
                <a:spcPts val="600"/>
              </a:spcAft>
              <a:buFont typeface="Arial" panose="020B0604020202020204" pitchFamily="34" charset="0"/>
              <a:buChar char="​"/>
              <a:tabLst>
                <a:tab pos="396000" algn="l"/>
              </a:tabLst>
              <a:defRPr sz="2000" b="1">
                <a:solidFill>
                  <a:srgbClr val="FFA039"/>
                </a:solidFill>
              </a:defRPr>
            </a:lvl8pPr>
            <a:lvl9pPr marL="0" indent="0">
              <a:lnSpc>
                <a:spcPts val="2400"/>
              </a:lnSpc>
              <a:spcBef>
                <a:spcPts val="0"/>
              </a:spcBef>
              <a:spcAft>
                <a:spcPts val="600"/>
              </a:spcAft>
              <a:buFont typeface="Arial" panose="020B0604020202020204" pitchFamily="34" charset="0"/>
              <a:buChar char="​"/>
              <a:tabLst>
                <a:tab pos="396000" algn="l"/>
              </a:tabLst>
              <a:defRPr sz="2000" b="0">
                <a:solidFill>
                  <a:srgbClr val="FFA039"/>
                </a:solidFill>
              </a:defRPr>
            </a:lvl9pPr>
          </a:lstStyle>
          <a:p>
            <a:pPr lvl="0"/>
            <a:r>
              <a:rPr lang="da-DK" noProof="0"/>
              <a:t>Klik for at tilføje program punkt                                                                        Klik ENTER og derefter TAB for at se næste tekstformat                            Klik SHIFT+TAB for at se foregående tekstformat</a:t>
            </a:r>
          </a:p>
          <a:p>
            <a:pPr lvl="1"/>
            <a:r>
              <a:rPr lang="da-DK" noProof="0"/>
              <a:t>Anden Niveau</a:t>
            </a:r>
          </a:p>
          <a:p>
            <a:pPr lvl="2"/>
            <a:r>
              <a:rPr lang="da-DK" noProof="0"/>
              <a:t>Tredje Niveau</a:t>
            </a:r>
          </a:p>
          <a:p>
            <a:pPr lvl="3"/>
            <a:endParaRPr lang="da-DK" noProof="0"/>
          </a:p>
        </p:txBody>
      </p:sp>
      <p:sp>
        <p:nvSpPr>
          <p:cNvPr id="5" name="Date Placeholder 4" hidden="1">
            <a:extLst>
              <a:ext uri="{FF2B5EF4-FFF2-40B4-BE49-F238E27FC236}">
                <a16:creationId xmlns:a16="http://schemas.microsoft.com/office/drawing/2014/main" id="{33F988AD-8C21-FAC1-FE6F-2FBDAE363761}"/>
              </a:ext>
            </a:extLst>
          </p:cNvPr>
          <p:cNvSpPr>
            <a:spLocks noGrp="1"/>
          </p:cNvSpPr>
          <p:nvPr>
            <p:ph type="dt" sz="half" idx="14"/>
          </p:nvPr>
        </p:nvSpPr>
        <p:spPr/>
        <p:txBody>
          <a:bodyPr/>
          <a:lstStyle>
            <a:lvl1pPr>
              <a:defRPr>
                <a:solidFill>
                  <a:srgbClr val="FFA039"/>
                </a:solidFill>
              </a:defRPr>
            </a:lvl1pPr>
          </a:lstStyle>
          <a:p>
            <a:r>
              <a:rPr lang="da-DK"/>
              <a:t>dag måned år</a:t>
            </a:r>
          </a:p>
        </p:txBody>
      </p:sp>
      <p:sp>
        <p:nvSpPr>
          <p:cNvPr id="6" name="Footer Placeholder 5">
            <a:extLst>
              <a:ext uri="{FF2B5EF4-FFF2-40B4-BE49-F238E27FC236}">
                <a16:creationId xmlns:a16="http://schemas.microsoft.com/office/drawing/2014/main" id="{F543B276-8576-7CED-93DA-8C7FEA86EF76}"/>
              </a:ext>
            </a:extLst>
          </p:cNvPr>
          <p:cNvSpPr>
            <a:spLocks noGrp="1"/>
          </p:cNvSpPr>
          <p:nvPr>
            <p:ph type="ftr" sz="quarter" idx="15"/>
          </p:nvPr>
        </p:nvSpPr>
        <p:spPr/>
        <p:txBody>
          <a:bodyPr/>
          <a:lstStyle>
            <a:lvl1pPr>
              <a:defRPr>
                <a:solidFill>
                  <a:srgbClr val="FFA039"/>
                </a:solidFill>
              </a:defRPr>
            </a:lvl1pPr>
          </a:lstStyle>
          <a:p>
            <a:endParaRPr lang="da-DK"/>
          </a:p>
        </p:txBody>
      </p:sp>
      <p:sp>
        <p:nvSpPr>
          <p:cNvPr id="8" name="Slide Number Placeholder 7">
            <a:extLst>
              <a:ext uri="{FF2B5EF4-FFF2-40B4-BE49-F238E27FC236}">
                <a16:creationId xmlns:a16="http://schemas.microsoft.com/office/drawing/2014/main" id="{BC9089A8-6A5B-9779-EBB6-327CCEB2B4F2}"/>
              </a:ext>
            </a:extLst>
          </p:cNvPr>
          <p:cNvSpPr>
            <a:spLocks noGrp="1"/>
          </p:cNvSpPr>
          <p:nvPr>
            <p:ph type="sldNum" sz="quarter" idx="16"/>
          </p:nvPr>
        </p:nvSpPr>
        <p:spPr/>
        <p:txBody>
          <a:bodyPr/>
          <a:lstStyle>
            <a:lvl1pPr>
              <a:defRPr>
                <a:solidFill>
                  <a:srgbClr val="FFA039"/>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6902033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047"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er 1">
    <p:bg>
      <p:bgPr>
        <a:solidFill>
          <a:srgbClr val="307675"/>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9" name="Logo">
            <a:extLst>
              <a:ext uri="{FF2B5EF4-FFF2-40B4-BE49-F238E27FC236}">
                <a16:creationId xmlns:a16="http://schemas.microsoft.com/office/drawing/2014/main" id="{99FAD4D5-7412-735D-A46F-099026F4B2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7601" y="5958000"/>
            <a:ext cx="1246906" cy="539999"/>
          </a:xfrm>
          <a:prstGeom prst="rect">
            <a:avLst/>
          </a:prstGeom>
        </p:spPr>
      </p:pic>
      <p:sp>
        <p:nvSpPr>
          <p:cNvPr id="2" name="Title 1"/>
          <p:cNvSpPr>
            <a:spLocks noGrp="1"/>
          </p:cNvSpPr>
          <p:nvPr>
            <p:ph type="ctrTitle" hasCustomPrompt="1"/>
          </p:nvPr>
        </p:nvSpPr>
        <p:spPr>
          <a:xfrm>
            <a:off x="720000" y="3250800"/>
            <a:ext cx="8899200" cy="2527200"/>
          </a:xfrm>
        </p:spPr>
        <p:txBody>
          <a:bodyPr anchor="t" anchorCtr="0"/>
          <a:lstStyle>
            <a:lvl1pPr algn="l">
              <a:defRPr sz="6000">
                <a:solidFill>
                  <a:srgbClr val="6FC2B6"/>
                </a:solidFill>
              </a:defRPr>
            </a:lvl1pPr>
          </a:lstStyle>
          <a:p>
            <a:r>
              <a:rPr lang="da-DK"/>
              <a:t>Klik for at </a:t>
            </a:r>
            <a:r>
              <a:rPr lang="da-DK" noProof="0"/>
              <a:t>tilføje</a:t>
            </a:r>
            <a:r>
              <a:rPr lang="da-DK"/>
              <a:t> titel</a:t>
            </a:r>
          </a:p>
        </p:txBody>
      </p:sp>
      <p:sp>
        <p:nvSpPr>
          <p:cNvPr id="5" name="Date Placeholder 4" hidden="1">
            <a:extLst>
              <a:ext uri="{FF2B5EF4-FFF2-40B4-BE49-F238E27FC236}">
                <a16:creationId xmlns:a16="http://schemas.microsoft.com/office/drawing/2014/main" id="{65930953-A01D-CB1F-3D0B-453A180B083C}"/>
              </a:ext>
            </a:extLst>
          </p:cNvPr>
          <p:cNvSpPr>
            <a:spLocks noGrp="1"/>
          </p:cNvSpPr>
          <p:nvPr>
            <p:ph type="dt" sz="half" idx="10"/>
          </p:nvPr>
        </p:nvSpPr>
        <p:spPr/>
        <p:txBody>
          <a:bodyPr/>
          <a:lstStyle>
            <a:lvl1pPr>
              <a:defRPr>
                <a:solidFill>
                  <a:srgbClr val="6FC2B6"/>
                </a:solidFill>
              </a:defRPr>
            </a:lvl1pPr>
          </a:lstStyle>
          <a:p>
            <a:r>
              <a:rPr lang="da-DK"/>
              <a:t>dag måned år</a:t>
            </a:r>
          </a:p>
        </p:txBody>
      </p:sp>
      <p:sp>
        <p:nvSpPr>
          <p:cNvPr id="6" name="Footer Placeholder 5">
            <a:extLst>
              <a:ext uri="{FF2B5EF4-FFF2-40B4-BE49-F238E27FC236}">
                <a16:creationId xmlns:a16="http://schemas.microsoft.com/office/drawing/2014/main" id="{9354B4C7-1E5B-C40C-9EE1-21059798DB52}"/>
              </a:ext>
            </a:extLst>
          </p:cNvPr>
          <p:cNvSpPr>
            <a:spLocks noGrp="1"/>
          </p:cNvSpPr>
          <p:nvPr>
            <p:ph type="ftr" sz="quarter" idx="11"/>
          </p:nvPr>
        </p:nvSpPr>
        <p:spPr/>
        <p:txBody>
          <a:bodyPr/>
          <a:lstStyle>
            <a:lvl1pPr>
              <a:defRPr>
                <a:solidFill>
                  <a:srgbClr val="6FC2B6"/>
                </a:solidFill>
              </a:defRPr>
            </a:lvl1pPr>
          </a:lstStyle>
          <a:p>
            <a:endParaRPr lang="da-DK"/>
          </a:p>
        </p:txBody>
      </p:sp>
      <p:sp>
        <p:nvSpPr>
          <p:cNvPr id="8" name="Slide Number Placeholder 7">
            <a:extLst>
              <a:ext uri="{FF2B5EF4-FFF2-40B4-BE49-F238E27FC236}">
                <a16:creationId xmlns:a16="http://schemas.microsoft.com/office/drawing/2014/main" id="{355CBF8D-E55B-2A3D-ED08-040C5977BDF7}"/>
              </a:ext>
            </a:extLst>
          </p:cNvPr>
          <p:cNvSpPr>
            <a:spLocks noGrp="1"/>
          </p:cNvSpPr>
          <p:nvPr>
            <p:ph type="sldNum" sz="quarter" idx="12"/>
          </p:nvPr>
        </p:nvSpPr>
        <p:spPr/>
        <p:txBody>
          <a:bodyPr/>
          <a:lstStyle>
            <a:lvl1pPr>
              <a:defRPr>
                <a:solidFill>
                  <a:srgbClr val="6FC2B6"/>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047"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eaker 2">
    <p:bg>
      <p:bgPr>
        <a:solidFill>
          <a:srgbClr val="B5C7DE"/>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58000"/>
          </a:xfrm>
          <a:prstGeom prst="rect">
            <a:avLst/>
          </a:prstGeom>
          <a:solidFill>
            <a:srgbClr val="B5C7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3" name="Logo">
            <a:extLst>
              <a:ext uri="{FF2B5EF4-FFF2-40B4-BE49-F238E27FC236}">
                <a16:creationId xmlns:a16="http://schemas.microsoft.com/office/drawing/2014/main" id="{3DE079C1-0AB3-606B-6353-76E99B4922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7601" y="5958000"/>
            <a:ext cx="1246906" cy="539999"/>
          </a:xfrm>
          <a:prstGeom prst="rect">
            <a:avLst/>
          </a:prstGeom>
        </p:spPr>
      </p:pic>
      <p:sp>
        <p:nvSpPr>
          <p:cNvPr id="2" name="Title 1"/>
          <p:cNvSpPr>
            <a:spLocks noGrp="1"/>
          </p:cNvSpPr>
          <p:nvPr>
            <p:ph type="ctrTitle" hasCustomPrompt="1"/>
          </p:nvPr>
        </p:nvSpPr>
        <p:spPr>
          <a:xfrm>
            <a:off x="720000" y="3250800"/>
            <a:ext cx="8899200" cy="2527200"/>
          </a:xfrm>
        </p:spPr>
        <p:txBody>
          <a:bodyPr anchor="t" anchorCtr="0"/>
          <a:lstStyle>
            <a:lvl1pPr algn="l">
              <a:defRPr sz="6000">
                <a:solidFill>
                  <a:srgbClr val="246C99"/>
                </a:solidFill>
              </a:defRPr>
            </a:lvl1pPr>
          </a:lstStyle>
          <a:p>
            <a:r>
              <a:rPr lang="da-DK"/>
              <a:t>Klik for at </a:t>
            </a:r>
            <a:r>
              <a:rPr lang="da-DK" noProof="0"/>
              <a:t>tilføje</a:t>
            </a:r>
            <a:r>
              <a:rPr lang="da-DK"/>
              <a:t> titel</a:t>
            </a:r>
          </a:p>
        </p:txBody>
      </p:sp>
      <p:sp>
        <p:nvSpPr>
          <p:cNvPr id="5" name="Date Placeholder 4" hidden="1">
            <a:extLst>
              <a:ext uri="{FF2B5EF4-FFF2-40B4-BE49-F238E27FC236}">
                <a16:creationId xmlns:a16="http://schemas.microsoft.com/office/drawing/2014/main" id="{65930953-A01D-CB1F-3D0B-453A180B083C}"/>
              </a:ext>
            </a:extLst>
          </p:cNvPr>
          <p:cNvSpPr>
            <a:spLocks noGrp="1"/>
          </p:cNvSpPr>
          <p:nvPr>
            <p:ph type="dt" sz="half" idx="10"/>
          </p:nvPr>
        </p:nvSpPr>
        <p:spPr/>
        <p:txBody>
          <a:bodyPr/>
          <a:lstStyle>
            <a:lvl1pPr>
              <a:defRPr>
                <a:solidFill>
                  <a:srgbClr val="246C99"/>
                </a:solidFill>
              </a:defRPr>
            </a:lvl1pPr>
          </a:lstStyle>
          <a:p>
            <a:r>
              <a:rPr lang="da-DK"/>
              <a:t>dag måned år</a:t>
            </a:r>
          </a:p>
        </p:txBody>
      </p:sp>
      <p:sp>
        <p:nvSpPr>
          <p:cNvPr id="6" name="Footer Placeholder 5">
            <a:extLst>
              <a:ext uri="{FF2B5EF4-FFF2-40B4-BE49-F238E27FC236}">
                <a16:creationId xmlns:a16="http://schemas.microsoft.com/office/drawing/2014/main" id="{9354B4C7-1E5B-C40C-9EE1-21059798DB52}"/>
              </a:ext>
            </a:extLst>
          </p:cNvPr>
          <p:cNvSpPr>
            <a:spLocks noGrp="1"/>
          </p:cNvSpPr>
          <p:nvPr>
            <p:ph type="ftr" sz="quarter" idx="11"/>
          </p:nvPr>
        </p:nvSpPr>
        <p:spPr/>
        <p:txBody>
          <a:bodyPr/>
          <a:lstStyle>
            <a:lvl1pPr>
              <a:defRPr>
                <a:solidFill>
                  <a:srgbClr val="246C99"/>
                </a:solidFill>
              </a:defRPr>
            </a:lvl1pPr>
          </a:lstStyle>
          <a:p>
            <a:endParaRPr lang="da-DK"/>
          </a:p>
        </p:txBody>
      </p:sp>
      <p:sp>
        <p:nvSpPr>
          <p:cNvPr id="8" name="Slide Number Placeholder 7">
            <a:extLst>
              <a:ext uri="{FF2B5EF4-FFF2-40B4-BE49-F238E27FC236}">
                <a16:creationId xmlns:a16="http://schemas.microsoft.com/office/drawing/2014/main" id="{355CBF8D-E55B-2A3D-ED08-040C5977BDF7}"/>
              </a:ext>
            </a:extLst>
          </p:cNvPr>
          <p:cNvSpPr>
            <a:spLocks noGrp="1"/>
          </p:cNvSpPr>
          <p:nvPr>
            <p:ph type="sldNum" sz="quarter" idx="12"/>
          </p:nvPr>
        </p:nvSpPr>
        <p:spPr/>
        <p:txBody>
          <a:bodyPr/>
          <a:lstStyle>
            <a:lvl1pPr>
              <a:defRPr>
                <a:solidFill>
                  <a:srgbClr val="246C99"/>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1339481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047"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er 3">
    <p:bg>
      <p:bgPr>
        <a:solidFill>
          <a:srgbClr val="FFEBA9"/>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58000"/>
          </a:xfrm>
          <a:prstGeom prst="rect">
            <a:avLst/>
          </a:prstGeom>
          <a:solidFill>
            <a:srgbClr val="FFE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4" name="Logo">
            <a:extLst>
              <a:ext uri="{FF2B5EF4-FFF2-40B4-BE49-F238E27FC236}">
                <a16:creationId xmlns:a16="http://schemas.microsoft.com/office/drawing/2014/main" id="{5D8986E3-0066-5CA7-1B62-2DA19C27DA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7601" y="5958000"/>
            <a:ext cx="1246906" cy="539999"/>
          </a:xfrm>
          <a:prstGeom prst="rect">
            <a:avLst/>
          </a:prstGeom>
        </p:spPr>
      </p:pic>
      <p:sp>
        <p:nvSpPr>
          <p:cNvPr id="2" name="Title 1"/>
          <p:cNvSpPr>
            <a:spLocks noGrp="1"/>
          </p:cNvSpPr>
          <p:nvPr>
            <p:ph type="ctrTitle" hasCustomPrompt="1"/>
          </p:nvPr>
        </p:nvSpPr>
        <p:spPr>
          <a:xfrm>
            <a:off x="720000" y="3250800"/>
            <a:ext cx="8899200" cy="2527200"/>
          </a:xfrm>
        </p:spPr>
        <p:txBody>
          <a:bodyPr anchor="t" anchorCtr="0"/>
          <a:lstStyle>
            <a:lvl1pPr algn="l">
              <a:defRPr sz="6000">
                <a:solidFill>
                  <a:srgbClr val="FFA039"/>
                </a:solidFill>
              </a:defRPr>
            </a:lvl1pPr>
          </a:lstStyle>
          <a:p>
            <a:r>
              <a:rPr lang="da-DK"/>
              <a:t>Klik for at </a:t>
            </a:r>
            <a:r>
              <a:rPr lang="da-DK" noProof="0"/>
              <a:t>tilføje</a:t>
            </a:r>
            <a:r>
              <a:rPr lang="da-DK"/>
              <a:t> titel</a:t>
            </a:r>
          </a:p>
        </p:txBody>
      </p:sp>
      <p:sp>
        <p:nvSpPr>
          <p:cNvPr id="5" name="Date Placeholder 4" hidden="1">
            <a:extLst>
              <a:ext uri="{FF2B5EF4-FFF2-40B4-BE49-F238E27FC236}">
                <a16:creationId xmlns:a16="http://schemas.microsoft.com/office/drawing/2014/main" id="{65930953-A01D-CB1F-3D0B-453A180B083C}"/>
              </a:ext>
            </a:extLst>
          </p:cNvPr>
          <p:cNvSpPr>
            <a:spLocks noGrp="1"/>
          </p:cNvSpPr>
          <p:nvPr>
            <p:ph type="dt" sz="half" idx="10"/>
          </p:nvPr>
        </p:nvSpPr>
        <p:spPr/>
        <p:txBody>
          <a:bodyPr/>
          <a:lstStyle>
            <a:lvl1pPr>
              <a:defRPr>
                <a:solidFill>
                  <a:srgbClr val="FFA039"/>
                </a:solidFill>
              </a:defRPr>
            </a:lvl1pPr>
          </a:lstStyle>
          <a:p>
            <a:r>
              <a:rPr lang="da-DK"/>
              <a:t>dag måned år</a:t>
            </a:r>
          </a:p>
        </p:txBody>
      </p:sp>
      <p:sp>
        <p:nvSpPr>
          <p:cNvPr id="6" name="Footer Placeholder 5">
            <a:extLst>
              <a:ext uri="{FF2B5EF4-FFF2-40B4-BE49-F238E27FC236}">
                <a16:creationId xmlns:a16="http://schemas.microsoft.com/office/drawing/2014/main" id="{9354B4C7-1E5B-C40C-9EE1-21059798DB52}"/>
              </a:ext>
            </a:extLst>
          </p:cNvPr>
          <p:cNvSpPr>
            <a:spLocks noGrp="1"/>
          </p:cNvSpPr>
          <p:nvPr>
            <p:ph type="ftr" sz="quarter" idx="11"/>
          </p:nvPr>
        </p:nvSpPr>
        <p:spPr/>
        <p:txBody>
          <a:bodyPr/>
          <a:lstStyle>
            <a:lvl1pPr>
              <a:defRPr>
                <a:solidFill>
                  <a:srgbClr val="FFA039"/>
                </a:solidFill>
              </a:defRPr>
            </a:lvl1pPr>
          </a:lstStyle>
          <a:p>
            <a:endParaRPr lang="da-DK"/>
          </a:p>
        </p:txBody>
      </p:sp>
      <p:sp>
        <p:nvSpPr>
          <p:cNvPr id="8" name="Slide Number Placeholder 7">
            <a:extLst>
              <a:ext uri="{FF2B5EF4-FFF2-40B4-BE49-F238E27FC236}">
                <a16:creationId xmlns:a16="http://schemas.microsoft.com/office/drawing/2014/main" id="{355CBF8D-E55B-2A3D-ED08-040C5977BDF7}"/>
              </a:ext>
            </a:extLst>
          </p:cNvPr>
          <p:cNvSpPr>
            <a:spLocks noGrp="1"/>
          </p:cNvSpPr>
          <p:nvPr>
            <p:ph type="sldNum" sz="quarter" idx="12"/>
          </p:nvPr>
        </p:nvSpPr>
        <p:spPr/>
        <p:txBody>
          <a:bodyPr/>
          <a:lstStyle>
            <a:lvl1pPr>
              <a:defRPr>
                <a:solidFill>
                  <a:srgbClr val="FFA039"/>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8803133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047"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 indholdsobjek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89A4E-0D43-489B-A148-512160139E57}"/>
              </a:ext>
            </a:extLst>
          </p:cNvPr>
          <p:cNvSpPr>
            <a:spLocks noGrp="1"/>
          </p:cNvSpPr>
          <p:nvPr>
            <p:ph type="title" hasCustomPrompt="1"/>
          </p:nvPr>
        </p:nvSpPr>
        <p:spPr/>
        <p:txBody>
          <a:bodyPr/>
          <a:lstStyle/>
          <a:p>
            <a:r>
              <a:rPr lang="da-DK"/>
              <a:t>Klik for at </a:t>
            </a:r>
            <a:r>
              <a:rPr lang="da-DK" noProof="0"/>
              <a:t>tilføje</a:t>
            </a:r>
            <a:r>
              <a:rPr lang="da-DK"/>
              <a:t> titel</a:t>
            </a:r>
          </a:p>
        </p:txBody>
      </p:sp>
      <p:sp>
        <p:nvSpPr>
          <p:cNvPr id="7" name="Subtitle 2">
            <a:extLst>
              <a:ext uri="{FF2B5EF4-FFF2-40B4-BE49-F238E27FC236}">
                <a16:creationId xmlns:a16="http://schemas.microsoft.com/office/drawing/2014/main" id="{C1EE6D30-DAE4-43B3-A64F-3F8C0D304EC9}"/>
              </a:ext>
            </a:extLst>
          </p:cNvPr>
          <p:cNvSpPr>
            <a:spLocks noGrp="1"/>
          </p:cNvSpPr>
          <p:nvPr>
            <p:ph type="subTitle" idx="13" hasCustomPrompt="1"/>
          </p:nvPr>
        </p:nvSpPr>
        <p:spPr>
          <a:xfrm>
            <a:off x="720000" y="748800"/>
            <a:ext cx="10753200" cy="442800"/>
          </a:xfrm>
        </p:spPr>
        <p:txBody>
          <a:bodyPr/>
          <a:lstStyle>
            <a:lvl1pPr marL="0" indent="0" algn="l">
              <a:spcBef>
                <a:spcPts val="0"/>
              </a:spcBef>
              <a:buFont typeface="Arial" panose="020B0604020202020204" pitchFamily="34" charset="0"/>
              <a:buChar char="​"/>
              <a:defRPr sz="2000">
                <a:solidFill>
                  <a:srgbClr val="307675"/>
                </a:solidFill>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a:t>
            </a:r>
            <a:r>
              <a:rPr lang="da-DK" noProof="0"/>
              <a:t>tilføje</a:t>
            </a:r>
            <a:r>
              <a:rPr lang="da-DK"/>
              <a:t> undertitel</a:t>
            </a:r>
          </a:p>
        </p:txBody>
      </p:sp>
      <p:sp>
        <p:nvSpPr>
          <p:cNvPr id="3" name="Content Placeholder 2"/>
          <p:cNvSpPr>
            <a:spLocks noGrp="1"/>
          </p:cNvSpPr>
          <p:nvPr>
            <p:ph idx="1" hasCustomPrompt="1"/>
          </p:nvPr>
        </p:nvSpPr>
        <p:spPr/>
        <p:txBody>
          <a:bodyPr/>
          <a:lstStyle>
            <a:lvl1pPr>
              <a:defRPr/>
            </a:lvl1pPr>
            <a:lvl5pPr>
              <a:defRPr/>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5" name="Text Placeholder notes">
            <a:extLst>
              <a:ext uri="{FF2B5EF4-FFF2-40B4-BE49-F238E27FC236}">
                <a16:creationId xmlns:a16="http://schemas.microsoft.com/office/drawing/2014/main" id="{15DCBE93-16DF-5E1A-8EFA-95194A7F2D8D}"/>
              </a:ext>
            </a:extLst>
          </p:cNvPr>
          <p:cNvSpPr>
            <a:spLocks noGrp="1"/>
          </p:cNvSpPr>
          <p:nvPr>
            <p:ph type="body" sz="quarter" idx="17" hasCustomPrompt="1"/>
          </p:nvPr>
        </p:nvSpPr>
        <p:spPr>
          <a:xfrm>
            <a:off x="720000" y="5958000"/>
            <a:ext cx="5194800" cy="360000"/>
          </a:xfrm>
        </p:spPr>
        <p:txBody>
          <a:bodyPr anchor="t"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8" name="Date Placeholder 7" hidden="1">
            <a:extLst>
              <a:ext uri="{FF2B5EF4-FFF2-40B4-BE49-F238E27FC236}">
                <a16:creationId xmlns:a16="http://schemas.microsoft.com/office/drawing/2014/main" id="{18F7EC97-F848-A956-CEB0-F6D6CBE1803D}"/>
              </a:ext>
            </a:extLst>
          </p:cNvPr>
          <p:cNvSpPr>
            <a:spLocks noGrp="1"/>
          </p:cNvSpPr>
          <p:nvPr>
            <p:ph type="dt" sz="half" idx="14"/>
          </p:nvPr>
        </p:nvSpPr>
        <p:spPr/>
        <p:txBody>
          <a:bodyPr/>
          <a:lstStyle/>
          <a:p>
            <a:r>
              <a:rPr lang="da-DK"/>
              <a:t>dag måned år</a:t>
            </a:r>
          </a:p>
        </p:txBody>
      </p:sp>
      <p:sp>
        <p:nvSpPr>
          <p:cNvPr id="9" name="Footer Placeholder 8">
            <a:extLst>
              <a:ext uri="{FF2B5EF4-FFF2-40B4-BE49-F238E27FC236}">
                <a16:creationId xmlns:a16="http://schemas.microsoft.com/office/drawing/2014/main" id="{CE63CBC1-72F1-DB39-C952-12A188EC9316}"/>
              </a:ext>
            </a:extLst>
          </p:cNvPr>
          <p:cNvSpPr>
            <a:spLocks noGrp="1"/>
          </p:cNvSpPr>
          <p:nvPr>
            <p:ph type="ftr" sz="quarter" idx="15"/>
          </p:nvPr>
        </p:nvSpPr>
        <p:spPr/>
        <p:txBody>
          <a:bodyPr/>
          <a:lstStyle/>
          <a:p>
            <a:endParaRPr lang="da-DK"/>
          </a:p>
        </p:txBody>
      </p:sp>
      <p:sp>
        <p:nvSpPr>
          <p:cNvPr id="10" name="Slide Number Placeholder 9">
            <a:extLst>
              <a:ext uri="{FF2B5EF4-FFF2-40B4-BE49-F238E27FC236}">
                <a16:creationId xmlns:a16="http://schemas.microsoft.com/office/drawing/2014/main" id="{9CBF9A72-14BC-139F-C453-C97E033BBF1A}"/>
              </a:ext>
            </a:extLst>
          </p:cNvPr>
          <p:cNvSpPr>
            <a:spLocks noGrp="1"/>
          </p:cNvSpPr>
          <p:nvPr>
            <p:ph type="sldNum" sz="quarter" idx="16"/>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538781930"/>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471"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 indholdsobjek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p:txBody>
          <a:bodyPr/>
          <a:lstStyle/>
          <a:p>
            <a:r>
              <a:rPr lang="da-DK"/>
              <a:t>Klik for at </a:t>
            </a:r>
            <a:r>
              <a:rPr lang="da-DK" noProof="0"/>
              <a:t>tilføje</a:t>
            </a:r>
            <a:r>
              <a:rPr lang="da-DK"/>
              <a:t> titel</a:t>
            </a:r>
          </a:p>
        </p:txBody>
      </p:sp>
      <p:sp>
        <p:nvSpPr>
          <p:cNvPr id="3" name="Content Placeholder 2"/>
          <p:cNvSpPr>
            <a:spLocks noGrp="1"/>
          </p:cNvSpPr>
          <p:nvPr>
            <p:ph idx="1" hasCustomPrompt="1"/>
          </p:nvPr>
        </p:nvSpPr>
        <p:spPr/>
        <p:txBody>
          <a:bodyPr/>
          <a:lstStyle>
            <a:lvl1pPr>
              <a:defRPr/>
            </a:lvl1pPr>
            <a:lvl5pPr>
              <a:defRPr/>
            </a:lvl5pPr>
            <a:lvl6pPr>
              <a:defRPr/>
            </a:lvl6pPr>
            <a:lvl7pPr>
              <a:defRPr/>
            </a:lvl7pPr>
            <a:lvl8pPr>
              <a:defRPr/>
            </a:lvl8pPr>
            <a:lvl9pPr>
              <a:defRPr/>
            </a:lvl9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4" name="Text Placeholder notes">
            <a:extLst>
              <a:ext uri="{FF2B5EF4-FFF2-40B4-BE49-F238E27FC236}">
                <a16:creationId xmlns:a16="http://schemas.microsoft.com/office/drawing/2014/main" id="{D9307A3F-48ED-BFF2-0897-5372855C274A}"/>
              </a:ext>
            </a:extLst>
          </p:cNvPr>
          <p:cNvSpPr>
            <a:spLocks noGrp="1"/>
          </p:cNvSpPr>
          <p:nvPr>
            <p:ph type="body" sz="quarter" idx="17" hasCustomPrompt="1"/>
          </p:nvPr>
        </p:nvSpPr>
        <p:spPr>
          <a:xfrm>
            <a:off x="720000" y="5958000"/>
            <a:ext cx="5194800" cy="360000"/>
          </a:xfrm>
        </p:spPr>
        <p:txBody>
          <a:bodyPr anchor="t"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7" name="Date Placeholder 6" hidden="1">
            <a:extLst>
              <a:ext uri="{FF2B5EF4-FFF2-40B4-BE49-F238E27FC236}">
                <a16:creationId xmlns:a16="http://schemas.microsoft.com/office/drawing/2014/main" id="{14D980D4-A6FE-48C4-3FB4-A170F1DD3EFA}"/>
              </a:ext>
            </a:extLst>
          </p:cNvPr>
          <p:cNvSpPr>
            <a:spLocks noGrp="1"/>
          </p:cNvSpPr>
          <p:nvPr>
            <p:ph type="dt" sz="half" idx="10"/>
          </p:nvPr>
        </p:nvSpPr>
        <p:spPr/>
        <p:txBody>
          <a:bodyPr/>
          <a:lstStyle/>
          <a:p>
            <a:r>
              <a:rPr lang="da-DK"/>
              <a:t>dag måned år</a:t>
            </a:r>
          </a:p>
        </p:txBody>
      </p:sp>
      <p:sp>
        <p:nvSpPr>
          <p:cNvPr id="8" name="Footer Placeholder 7">
            <a:extLst>
              <a:ext uri="{FF2B5EF4-FFF2-40B4-BE49-F238E27FC236}">
                <a16:creationId xmlns:a16="http://schemas.microsoft.com/office/drawing/2014/main" id="{09C9C598-2ADD-7AAD-BC20-214AE14F332E}"/>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338DCD92-64F9-6FD5-F0BC-D1B2259B4E4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731011111"/>
      </p:ext>
    </p:extLst>
  </p:cSld>
  <p:clrMapOvr>
    <a:masterClrMapping/>
  </p:clrMapOvr>
  <p:extLst>
    <p:ext uri="{DCECCB84-F9BA-43D5-87BE-67443E8EF086}">
      <p15:sldGuideLst xmlns:p15="http://schemas.microsoft.com/office/powerpoint/2012/main">
        <p15:guide id="1" orient="horz" pos="975"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 2 indholdsobjekt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a:xfrm>
            <a:off x="720000" y="360000"/>
            <a:ext cx="10753200" cy="831600"/>
          </a:xfrm>
        </p:spPr>
        <p:txBody>
          <a:bodyPr/>
          <a:lstStyle/>
          <a:p>
            <a:r>
              <a:rPr lang="da-DK"/>
              <a:t>Klik for at </a:t>
            </a:r>
            <a:r>
              <a:rPr lang="da-DK" noProof="0"/>
              <a:t>tilføje</a:t>
            </a:r>
            <a:r>
              <a:rPr lang="da-DK"/>
              <a:t> titel</a:t>
            </a:r>
          </a:p>
        </p:txBody>
      </p:sp>
      <p:sp>
        <p:nvSpPr>
          <p:cNvPr id="3" name="Content Placeholder 2"/>
          <p:cNvSpPr>
            <a:spLocks noGrp="1"/>
          </p:cNvSpPr>
          <p:nvPr>
            <p:ph idx="1" hasCustomPrompt="1"/>
          </p:nvPr>
        </p:nvSpPr>
        <p:spPr>
          <a:xfrm>
            <a:off x="720000" y="1548000"/>
            <a:ext cx="5194800" cy="4230000"/>
          </a:xfrm>
        </p:spPr>
        <p:txBody>
          <a:bodyPr/>
          <a:lstStyle>
            <a:lvl1pPr>
              <a:defRPr/>
            </a:lvl1pPr>
            <a:lvl5pPr>
              <a:defRPr/>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8400" y="1548000"/>
            <a:ext cx="5194800" cy="4230000"/>
          </a:xfrm>
        </p:spPr>
        <p:txBody>
          <a:bodyPr/>
          <a:lstStyle>
            <a:lvl1pPr>
              <a:defRPr/>
            </a:lvl1pPr>
            <a:lvl5pPr>
              <a:defRPr/>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4" name="Text Placeholder notes">
            <a:extLst>
              <a:ext uri="{FF2B5EF4-FFF2-40B4-BE49-F238E27FC236}">
                <a16:creationId xmlns:a16="http://schemas.microsoft.com/office/drawing/2014/main" id="{6A66450D-799C-3EF5-DF0C-603BC9EDFA33}"/>
              </a:ext>
            </a:extLst>
          </p:cNvPr>
          <p:cNvSpPr>
            <a:spLocks noGrp="1"/>
          </p:cNvSpPr>
          <p:nvPr>
            <p:ph type="body" sz="quarter" idx="17" hasCustomPrompt="1"/>
          </p:nvPr>
        </p:nvSpPr>
        <p:spPr>
          <a:xfrm>
            <a:off x="720000" y="5958000"/>
            <a:ext cx="5194800" cy="360000"/>
          </a:xfrm>
        </p:spPr>
        <p:txBody>
          <a:bodyPr anchor="t"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8" name="Date Placeholder 7" hidden="1">
            <a:extLst>
              <a:ext uri="{FF2B5EF4-FFF2-40B4-BE49-F238E27FC236}">
                <a16:creationId xmlns:a16="http://schemas.microsoft.com/office/drawing/2014/main" id="{6B49660F-B2FB-4041-2653-C61DAA5A1720}"/>
              </a:ext>
            </a:extLst>
          </p:cNvPr>
          <p:cNvSpPr>
            <a:spLocks noGrp="1"/>
          </p:cNvSpPr>
          <p:nvPr>
            <p:ph type="dt" sz="half" idx="10"/>
          </p:nvPr>
        </p:nvSpPr>
        <p:spPr/>
        <p:txBody>
          <a:bodyPr/>
          <a:lstStyle/>
          <a:p>
            <a:r>
              <a:rPr lang="da-DK"/>
              <a:t>dag måned år</a:t>
            </a:r>
          </a:p>
        </p:txBody>
      </p:sp>
      <p:sp>
        <p:nvSpPr>
          <p:cNvPr id="9" name="Footer Placeholder 8">
            <a:extLst>
              <a:ext uri="{FF2B5EF4-FFF2-40B4-BE49-F238E27FC236}">
                <a16:creationId xmlns:a16="http://schemas.microsoft.com/office/drawing/2014/main" id="{BD8EA3FD-C1FD-6A92-B851-3CA9A5AC7C33}"/>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438DC114-746C-3747-B023-3D61439FC1B6}"/>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370926861"/>
      </p:ext>
    </p:extLst>
  </p:cSld>
  <p:clrMapOvr>
    <a:masterClrMapping/>
  </p:clrMapOvr>
  <p:extLst>
    <p:ext uri="{DCECCB84-F9BA-43D5-87BE-67443E8EF086}">
      <p15:sldGuideLst xmlns:p15="http://schemas.microsoft.com/office/powerpoint/2012/main">
        <p15:guide id="2" orient="horz" pos="975"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bg>
      <p:bgPr>
        <a:solidFill>
          <a:srgbClr val="246C99"/>
        </a:solidFill>
        <a:effectLst/>
      </p:bgPr>
    </p:bg>
    <p:spTree>
      <p:nvGrpSpPr>
        <p:cNvPr id="1" name=""/>
        <p:cNvGrpSpPr/>
        <p:nvPr/>
      </p:nvGrpSpPr>
      <p:grpSpPr>
        <a:xfrm>
          <a:off x="0" y="0"/>
          <a:ext cx="0" cy="0"/>
          <a:chOff x="0" y="0"/>
          <a:chExt cx="0" cy="0"/>
        </a:xfrm>
      </p:grpSpPr>
      <p:sp>
        <p:nvSpPr>
          <p:cNvPr id="12" name="Slide Number Placeholder 10" hidden="1">
            <a:extLst>
              <a:ext uri="{FF2B5EF4-FFF2-40B4-BE49-F238E27FC236}">
                <a16:creationId xmlns:a16="http://schemas.microsoft.com/office/drawing/2014/main" id="{EAB327AF-42AC-E364-07FB-10A23B1F95E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
        <p:nvSpPr>
          <p:cNvPr id="8" name="Background">
            <a:extLst>
              <a:ext uri="{FF2B5EF4-FFF2-40B4-BE49-F238E27FC236}">
                <a16:creationId xmlns:a16="http://schemas.microsoft.com/office/drawing/2014/main" id="{10E56259-23F3-89A4-D266-B064E61B8F12}"/>
              </a:ext>
            </a:extLst>
          </p:cNvPr>
          <p:cNvSpPr/>
          <p:nvPr userDrawn="1"/>
        </p:nvSpPr>
        <p:spPr bwMode="white">
          <a:xfrm>
            <a:off x="0" y="0"/>
            <a:ext cx="12193200" cy="6858000"/>
          </a:xfrm>
          <a:prstGeom prst="rect">
            <a:avLst/>
          </a:prstGeom>
          <a:solidFill>
            <a:srgbClr val="246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11" name="Logo cut">
            <a:extLst>
              <a:ext uri="{FF2B5EF4-FFF2-40B4-BE49-F238E27FC236}">
                <a16:creationId xmlns:a16="http://schemas.microsoft.com/office/drawing/2014/main" id="{4F3B07F5-A217-70CB-0460-B3D837CD2A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663991" y="-2"/>
            <a:ext cx="4530276" cy="3491999"/>
          </a:xfrm>
          <a:prstGeom prst="rect">
            <a:avLst/>
          </a:prstGeom>
        </p:spPr>
      </p:pic>
      <p:pic>
        <p:nvPicPr>
          <p:cNvPr id="18" name="Logo">
            <a:extLst>
              <a:ext uri="{FF2B5EF4-FFF2-40B4-BE49-F238E27FC236}">
                <a16:creationId xmlns:a16="http://schemas.microsoft.com/office/drawing/2014/main" id="{3BEDE968-3549-2D15-6E62-DDD03F95FD2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02800" y="5774400"/>
            <a:ext cx="1670858" cy="723599"/>
          </a:xfrm>
          <a:prstGeom prst="rect">
            <a:avLst/>
          </a:prstGeom>
        </p:spPr>
      </p:pic>
      <p:sp>
        <p:nvSpPr>
          <p:cNvPr id="2" name="Title 1"/>
          <p:cNvSpPr>
            <a:spLocks noGrp="1"/>
          </p:cNvSpPr>
          <p:nvPr>
            <p:ph type="ctrTitle" hasCustomPrompt="1"/>
          </p:nvPr>
        </p:nvSpPr>
        <p:spPr>
          <a:xfrm>
            <a:off x="720000" y="1526400"/>
            <a:ext cx="7059600" cy="3805200"/>
          </a:xfrm>
        </p:spPr>
        <p:txBody>
          <a:bodyPr anchor="ctr" anchorCtr="0"/>
          <a:lstStyle>
            <a:lvl1pPr algn="l">
              <a:defRPr sz="7200">
                <a:solidFill>
                  <a:srgbClr val="B5C7DE"/>
                </a:solidFill>
              </a:defRPr>
            </a:lvl1pPr>
          </a:lstStyle>
          <a:p>
            <a:r>
              <a:rPr lang="da-DK"/>
              <a:t>Klik for at </a:t>
            </a:r>
            <a:r>
              <a:rPr lang="da-DK" noProof="0"/>
              <a:t>tilføje</a:t>
            </a:r>
            <a:r>
              <a:rPr lang="da-DK"/>
              <a:t> titel</a:t>
            </a:r>
          </a:p>
        </p:txBody>
      </p:sp>
      <p:sp>
        <p:nvSpPr>
          <p:cNvPr id="4" name="Text Placeholder 5">
            <a:extLst>
              <a:ext uri="{FF2B5EF4-FFF2-40B4-BE49-F238E27FC236}">
                <a16:creationId xmlns:a16="http://schemas.microsoft.com/office/drawing/2014/main" id="{1353F8BA-E1DD-4144-D2C5-AC6A8EA59E63}"/>
              </a:ext>
            </a:extLst>
          </p:cNvPr>
          <p:cNvSpPr>
            <a:spLocks noGrp="1"/>
          </p:cNvSpPr>
          <p:nvPr>
            <p:ph type="body" sz="quarter" idx="18" hasCustomPrompt="1"/>
          </p:nvPr>
        </p:nvSpPr>
        <p:spPr>
          <a:xfrm>
            <a:off x="3513600" y="360000"/>
            <a:ext cx="4255200" cy="180000"/>
          </a:xfrm>
        </p:spPr>
        <p:txBody>
          <a:bodyPr anchor="t" anchorCtr="0"/>
          <a:lstStyle>
            <a:lvl1pPr marL="0" indent="0">
              <a:lnSpc>
                <a:spcPct val="83000"/>
              </a:lnSpc>
              <a:spcAft>
                <a:spcPts val="0"/>
              </a:spcAft>
              <a:buFontTx/>
              <a:buNone/>
              <a:defRPr sz="1000" cap="all" baseline="0">
                <a:solidFill>
                  <a:srgbClr val="B5C7DE"/>
                </a:solidFill>
              </a:defRPr>
            </a:lvl1pPr>
            <a:lvl2pPr marL="0" indent="0">
              <a:lnSpc>
                <a:spcPct val="100000"/>
              </a:lnSpc>
              <a:spcAft>
                <a:spcPts val="0"/>
              </a:spcAft>
              <a:buFontTx/>
              <a:buNone/>
              <a:defRPr sz="1200"/>
            </a:lvl2pPr>
            <a:lvl3pPr marL="0" indent="0">
              <a:lnSpc>
                <a:spcPct val="100000"/>
              </a:lnSpc>
              <a:spcAft>
                <a:spcPts val="0"/>
              </a:spcAft>
              <a:buFontTx/>
              <a:buNone/>
              <a:defRPr sz="1200"/>
            </a:lvl3pPr>
            <a:lvl4pPr marL="0">
              <a:lnSpc>
                <a:spcPct val="100000"/>
              </a:lnSpc>
              <a:spcAft>
                <a:spcPts val="0"/>
              </a:spcAft>
              <a:buFontTx/>
              <a:buNone/>
              <a:defRPr sz="1200"/>
            </a:lvl4pPr>
            <a:lvl5pPr marL="0">
              <a:lnSpc>
                <a:spcPct val="100000"/>
              </a:lnSpc>
              <a:spcAft>
                <a:spcPts val="0"/>
              </a:spcAft>
              <a:buFontTx/>
              <a:buNone/>
              <a:defRPr sz="1200"/>
            </a:lvl5pPr>
            <a:lvl6pPr marL="0" indent="0">
              <a:lnSpc>
                <a:spcPct val="100000"/>
              </a:lnSpc>
              <a:spcAft>
                <a:spcPts val="0"/>
              </a:spcAft>
              <a:buFontTx/>
              <a:buNone/>
              <a:defRPr sz="1200"/>
            </a:lvl6pPr>
            <a:lvl7pPr marL="0">
              <a:lnSpc>
                <a:spcPct val="100000"/>
              </a:lnSpc>
              <a:spcAft>
                <a:spcPts val="0"/>
              </a:spcAft>
              <a:buFontTx/>
              <a:buNone/>
              <a:defRPr sz="1200"/>
            </a:lvl7pPr>
            <a:lvl8pPr marL="0">
              <a:lnSpc>
                <a:spcPct val="100000"/>
              </a:lnSpc>
              <a:spcAft>
                <a:spcPts val="0"/>
              </a:spcAft>
              <a:buFontTx/>
              <a:buNone/>
              <a:defRPr sz="1200"/>
            </a:lvl8pPr>
            <a:lvl9pPr marL="0">
              <a:lnSpc>
                <a:spcPct val="100000"/>
              </a:lnSpc>
              <a:spcAft>
                <a:spcPts val="0"/>
              </a:spcAft>
              <a:buFontTx/>
              <a:buNone/>
              <a:defRPr sz="1200"/>
            </a:lvl9pPr>
          </a:lstStyle>
          <a:p>
            <a:pPr lvl="0"/>
            <a:r>
              <a:rPr lang="da-DK"/>
              <a:t>Klik for at </a:t>
            </a:r>
            <a:r>
              <a:rPr lang="da-DK" noProof="0"/>
              <a:t>tilføje</a:t>
            </a:r>
            <a:r>
              <a:rPr lang="da-DK"/>
              <a:t> tekst</a:t>
            </a:r>
            <a:endParaRPr lang="da-DK" noProof="0"/>
          </a:p>
        </p:txBody>
      </p:sp>
      <p:sp>
        <p:nvSpPr>
          <p:cNvPr id="14" name="Text Placeholder 5">
            <a:extLst>
              <a:ext uri="{FF2B5EF4-FFF2-40B4-BE49-F238E27FC236}">
                <a16:creationId xmlns:a16="http://schemas.microsoft.com/office/drawing/2014/main" id="{037141BC-0522-914F-8DE5-4D9773A20A2A}"/>
              </a:ext>
            </a:extLst>
          </p:cNvPr>
          <p:cNvSpPr>
            <a:spLocks noGrp="1"/>
          </p:cNvSpPr>
          <p:nvPr>
            <p:ph type="body" sz="quarter" idx="21" hasCustomPrompt="1"/>
          </p:nvPr>
        </p:nvSpPr>
        <p:spPr>
          <a:xfrm>
            <a:off x="3513600" y="547200"/>
            <a:ext cx="4255200" cy="180000"/>
          </a:xfrm>
        </p:spPr>
        <p:txBody>
          <a:bodyPr anchor="t" anchorCtr="0"/>
          <a:lstStyle>
            <a:lvl1pPr marL="0" indent="0">
              <a:lnSpc>
                <a:spcPct val="83000"/>
              </a:lnSpc>
              <a:spcAft>
                <a:spcPts val="0"/>
              </a:spcAft>
              <a:buFontTx/>
              <a:buNone/>
              <a:defRPr sz="1000" cap="all" baseline="0">
                <a:solidFill>
                  <a:srgbClr val="B5C7DE"/>
                </a:solidFill>
              </a:defRPr>
            </a:lvl1pPr>
            <a:lvl2pPr marL="0" indent="0">
              <a:lnSpc>
                <a:spcPct val="100000"/>
              </a:lnSpc>
              <a:spcAft>
                <a:spcPts val="0"/>
              </a:spcAft>
              <a:buFontTx/>
              <a:buNone/>
              <a:defRPr sz="1200"/>
            </a:lvl2pPr>
            <a:lvl3pPr marL="0" indent="0">
              <a:lnSpc>
                <a:spcPct val="100000"/>
              </a:lnSpc>
              <a:spcAft>
                <a:spcPts val="0"/>
              </a:spcAft>
              <a:buFontTx/>
              <a:buNone/>
              <a:defRPr sz="1200"/>
            </a:lvl3pPr>
            <a:lvl4pPr marL="0">
              <a:lnSpc>
                <a:spcPct val="100000"/>
              </a:lnSpc>
              <a:spcAft>
                <a:spcPts val="0"/>
              </a:spcAft>
              <a:buFontTx/>
              <a:buNone/>
              <a:defRPr sz="1200"/>
            </a:lvl4pPr>
            <a:lvl5pPr marL="0">
              <a:lnSpc>
                <a:spcPct val="100000"/>
              </a:lnSpc>
              <a:spcAft>
                <a:spcPts val="0"/>
              </a:spcAft>
              <a:buFontTx/>
              <a:buNone/>
              <a:defRPr sz="1200"/>
            </a:lvl5pPr>
            <a:lvl6pPr marL="0" indent="0">
              <a:lnSpc>
                <a:spcPct val="100000"/>
              </a:lnSpc>
              <a:spcAft>
                <a:spcPts val="0"/>
              </a:spcAft>
              <a:buFontTx/>
              <a:buNone/>
              <a:defRPr sz="1200"/>
            </a:lvl6pPr>
            <a:lvl7pPr marL="0">
              <a:lnSpc>
                <a:spcPct val="100000"/>
              </a:lnSpc>
              <a:spcAft>
                <a:spcPts val="0"/>
              </a:spcAft>
              <a:buFontTx/>
              <a:buNone/>
              <a:defRPr sz="1200"/>
            </a:lvl7pPr>
            <a:lvl8pPr marL="0">
              <a:lnSpc>
                <a:spcPct val="100000"/>
              </a:lnSpc>
              <a:spcAft>
                <a:spcPts val="0"/>
              </a:spcAft>
              <a:buFontTx/>
              <a:buNone/>
              <a:defRPr sz="1200"/>
            </a:lvl8pPr>
            <a:lvl9pPr marL="0">
              <a:lnSpc>
                <a:spcPct val="100000"/>
              </a:lnSpc>
              <a:spcAft>
                <a:spcPts val="0"/>
              </a:spcAft>
              <a:buFontTx/>
              <a:buNone/>
              <a:defRPr sz="1200"/>
            </a:lvl9pPr>
          </a:lstStyle>
          <a:p>
            <a:pPr lvl="0"/>
            <a:r>
              <a:rPr lang="da-DK"/>
              <a:t>Klik for at </a:t>
            </a:r>
            <a:r>
              <a:rPr lang="da-DK" noProof="0"/>
              <a:t>tilføje</a:t>
            </a:r>
            <a:r>
              <a:rPr lang="da-DK"/>
              <a:t> Navn</a:t>
            </a:r>
          </a:p>
        </p:txBody>
      </p:sp>
      <p:sp>
        <p:nvSpPr>
          <p:cNvPr id="5" name="Date Placeholder 4">
            <a:extLst>
              <a:ext uri="{FF2B5EF4-FFF2-40B4-BE49-F238E27FC236}">
                <a16:creationId xmlns:a16="http://schemas.microsoft.com/office/drawing/2014/main" id="{DEA70681-3AFA-0E51-F880-A00AE2DE7238}"/>
              </a:ext>
            </a:extLst>
          </p:cNvPr>
          <p:cNvSpPr>
            <a:spLocks noGrp="1"/>
          </p:cNvSpPr>
          <p:nvPr>
            <p:ph type="dt" sz="half" idx="19"/>
          </p:nvPr>
        </p:nvSpPr>
        <p:spPr>
          <a:xfrm>
            <a:off x="720000" y="360000"/>
            <a:ext cx="2419200" cy="180000"/>
          </a:xfrm>
        </p:spPr>
        <p:txBody>
          <a:bodyPr anchor="t" anchorCtr="0"/>
          <a:lstStyle>
            <a:lvl1pPr>
              <a:lnSpc>
                <a:spcPct val="83000"/>
              </a:lnSpc>
              <a:defRPr sz="1000">
                <a:solidFill>
                  <a:srgbClr val="B5C7DE"/>
                </a:solidFill>
              </a:defRPr>
            </a:lvl1pPr>
          </a:lstStyle>
          <a:p>
            <a:r>
              <a:rPr lang="da-DK"/>
              <a:t>dag måned år</a:t>
            </a:r>
          </a:p>
        </p:txBody>
      </p:sp>
      <p:sp>
        <p:nvSpPr>
          <p:cNvPr id="6" name="Footer Placeholder 5">
            <a:extLst>
              <a:ext uri="{FF2B5EF4-FFF2-40B4-BE49-F238E27FC236}">
                <a16:creationId xmlns:a16="http://schemas.microsoft.com/office/drawing/2014/main" id="{0145EA4E-63BB-80A6-333D-F922587D3621}"/>
              </a:ext>
            </a:extLst>
          </p:cNvPr>
          <p:cNvSpPr>
            <a:spLocks noGrp="1"/>
          </p:cNvSpPr>
          <p:nvPr>
            <p:ph type="ftr" sz="quarter" idx="20"/>
          </p:nvPr>
        </p:nvSpPr>
        <p:spPr>
          <a:xfrm>
            <a:off x="719138" y="547200"/>
            <a:ext cx="2419200" cy="180000"/>
          </a:xfrm>
        </p:spPr>
        <p:txBody>
          <a:bodyPr anchor="t" anchorCtr="0"/>
          <a:lstStyle>
            <a:lvl1pPr>
              <a:lnSpc>
                <a:spcPct val="83000"/>
              </a:lnSpc>
              <a:defRPr sz="1000">
                <a:solidFill>
                  <a:srgbClr val="B5C7DE"/>
                </a:solidFill>
              </a:defRPr>
            </a:lvl1pPr>
          </a:lstStyle>
          <a:p>
            <a:endParaRPr lang="da-DK"/>
          </a:p>
        </p:txBody>
      </p:sp>
    </p:spTree>
    <p:extLst>
      <p:ext uri="{BB962C8B-B14F-4D97-AF65-F5344CB8AC3E}">
        <p14:creationId xmlns:p14="http://schemas.microsoft.com/office/powerpoint/2010/main" val="3489419631"/>
      </p:ext>
    </p:extLst>
  </p:cSld>
  <p:clrMapOvr>
    <a:overrideClrMapping bg1="dk1" tx1="lt1" bg2="dk2" tx2="lt2" accent1="accent1" accent2="accent2" accent3="accent3" accent4="accent4" accent5="accent5" accent6="accent6" hlink="hlink" folHlink="folHlink"/>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 2 indholdsobjekter 2">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22C759-0461-13EB-A48E-2D5B37DFFF1D}"/>
              </a:ext>
            </a:extLst>
          </p:cNvPr>
          <p:cNvSpPr>
            <a:spLocks noGrp="1"/>
          </p:cNvSpPr>
          <p:nvPr>
            <p:ph type="title" hasCustomPrompt="1"/>
          </p:nvPr>
        </p:nvSpPr>
        <p:spPr>
          <a:xfrm>
            <a:off x="720000" y="360000"/>
            <a:ext cx="5195025" cy="831600"/>
          </a:xfrm>
        </p:spPr>
        <p:txBody>
          <a:bodyPr/>
          <a:lstStyle/>
          <a:p>
            <a:r>
              <a:rPr lang="da-DK"/>
              <a:t>Klik for at tilføje titel</a:t>
            </a:r>
          </a:p>
        </p:txBody>
      </p:sp>
      <p:sp>
        <p:nvSpPr>
          <p:cNvPr id="3" name="Content Placeholder 2"/>
          <p:cNvSpPr>
            <a:spLocks noGrp="1"/>
          </p:cNvSpPr>
          <p:nvPr>
            <p:ph idx="1" hasCustomPrompt="1"/>
          </p:nvPr>
        </p:nvSpPr>
        <p:spPr>
          <a:xfrm>
            <a:off x="720000" y="1547812"/>
            <a:ext cx="5194800" cy="4233787"/>
          </a:xfrm>
        </p:spPr>
        <p:txBody>
          <a:bodyPr/>
          <a:lstStyle>
            <a:lvl1pPr>
              <a:defRPr/>
            </a:lvl1pPr>
            <a:lvl5pPr>
              <a:defRPr/>
            </a:lvl5pPr>
            <a:lvl6pPr>
              <a:defRPr/>
            </a:lvl6pPr>
            <a:lvl7pPr>
              <a:defRPr/>
            </a:lvl7pPr>
            <a:lvl8pPr>
              <a:defRPr/>
            </a:lvl8pPr>
            <a:lvl9pPr>
              <a:defRPr/>
            </a:lvl9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6" name="Content Placeholder 3">
            <a:extLst>
              <a:ext uri="{FF2B5EF4-FFF2-40B4-BE49-F238E27FC236}">
                <a16:creationId xmlns:a16="http://schemas.microsoft.com/office/drawing/2014/main" id="{355C24F7-4115-509F-AD2C-176AAF55188C}"/>
              </a:ext>
            </a:extLst>
          </p:cNvPr>
          <p:cNvSpPr>
            <a:spLocks noGrp="1"/>
          </p:cNvSpPr>
          <p:nvPr>
            <p:ph sz="half" idx="2" hasCustomPrompt="1"/>
          </p:nvPr>
        </p:nvSpPr>
        <p:spPr>
          <a:xfrm>
            <a:off x="6278400" y="358775"/>
            <a:ext cx="5194800" cy="5419225"/>
          </a:xfrm>
        </p:spPr>
        <p:txBody>
          <a:bodyPr/>
          <a:lstStyle>
            <a:lvl1pPr>
              <a:defRPr/>
            </a:lvl1pPr>
            <a:lvl5pPr>
              <a:defRPr/>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4" name="Text Placeholder notes">
            <a:extLst>
              <a:ext uri="{FF2B5EF4-FFF2-40B4-BE49-F238E27FC236}">
                <a16:creationId xmlns:a16="http://schemas.microsoft.com/office/drawing/2014/main" id="{D9307A3F-48ED-BFF2-0897-5372855C274A}"/>
              </a:ext>
            </a:extLst>
          </p:cNvPr>
          <p:cNvSpPr>
            <a:spLocks noGrp="1"/>
          </p:cNvSpPr>
          <p:nvPr>
            <p:ph type="body" sz="quarter" idx="17" hasCustomPrompt="1"/>
          </p:nvPr>
        </p:nvSpPr>
        <p:spPr>
          <a:xfrm>
            <a:off x="720000" y="5958000"/>
            <a:ext cx="5194800" cy="360000"/>
          </a:xfrm>
        </p:spPr>
        <p:txBody>
          <a:bodyPr anchor="t"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7" name="Date Placeholder 6" hidden="1">
            <a:extLst>
              <a:ext uri="{FF2B5EF4-FFF2-40B4-BE49-F238E27FC236}">
                <a16:creationId xmlns:a16="http://schemas.microsoft.com/office/drawing/2014/main" id="{14D980D4-A6FE-48C4-3FB4-A170F1DD3EFA}"/>
              </a:ext>
            </a:extLst>
          </p:cNvPr>
          <p:cNvSpPr>
            <a:spLocks noGrp="1"/>
          </p:cNvSpPr>
          <p:nvPr>
            <p:ph type="dt" sz="half" idx="10"/>
          </p:nvPr>
        </p:nvSpPr>
        <p:spPr/>
        <p:txBody>
          <a:bodyPr/>
          <a:lstStyle/>
          <a:p>
            <a:r>
              <a:rPr lang="da-DK"/>
              <a:t>dag måned år</a:t>
            </a:r>
          </a:p>
        </p:txBody>
      </p:sp>
      <p:sp>
        <p:nvSpPr>
          <p:cNvPr id="8" name="Footer Placeholder 7">
            <a:extLst>
              <a:ext uri="{FF2B5EF4-FFF2-40B4-BE49-F238E27FC236}">
                <a16:creationId xmlns:a16="http://schemas.microsoft.com/office/drawing/2014/main" id="{09C9C598-2ADD-7AAD-BC20-214AE14F332E}"/>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338DCD92-64F9-6FD5-F0BC-D1B2259B4E4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615580406"/>
      </p:ext>
    </p:extLst>
  </p:cSld>
  <p:clrMapOvr>
    <a:masterClrMapping/>
  </p:clrMapOvr>
  <p:extLst>
    <p:ext uri="{DCECCB84-F9BA-43D5-87BE-67443E8EF086}">
      <p15:sldGuideLst xmlns:p15="http://schemas.microsoft.com/office/powerpoint/2012/main">
        <p15:guide id="1" orient="horz" pos="975"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 3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719999" y="360000"/>
            <a:ext cx="3340800" cy="2534400"/>
          </a:xfrm>
        </p:spPr>
        <p:txBody>
          <a:bodyPr/>
          <a:lstStyle/>
          <a:p>
            <a:r>
              <a:rPr lang="da-DK"/>
              <a:t>Klik for at </a:t>
            </a:r>
            <a:r>
              <a:rPr lang="da-DK" noProof="0"/>
              <a:t>tilføje</a:t>
            </a:r>
            <a:r>
              <a:rPr lang="da-DK"/>
              <a:t> titel</a:t>
            </a:r>
          </a:p>
        </p:txBody>
      </p:sp>
      <p:sp>
        <p:nvSpPr>
          <p:cNvPr id="3" name="Content Placeholder 2"/>
          <p:cNvSpPr>
            <a:spLocks noGrp="1"/>
          </p:cNvSpPr>
          <p:nvPr>
            <p:ph idx="1" hasCustomPrompt="1"/>
          </p:nvPr>
        </p:nvSpPr>
        <p:spPr>
          <a:xfrm>
            <a:off x="720000" y="3254400"/>
            <a:ext cx="3342413" cy="2527200"/>
          </a:xfrm>
        </p:spPr>
        <p:txBody>
          <a:bodyPr/>
          <a:lstStyle>
            <a:lvl1pPr>
              <a:defRPr/>
            </a:lvl1pPr>
            <a:lvl5pPr>
              <a:defRPr/>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424400" y="360000"/>
            <a:ext cx="3344399" cy="5421600"/>
          </a:xfrm>
        </p:spPr>
        <p:txBody>
          <a:bodyPr/>
          <a:lstStyle>
            <a:lvl1pPr>
              <a:defRPr/>
            </a:lvl1pPr>
            <a:lvl5pPr>
              <a:defRPr/>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8125289" y="360000"/>
            <a:ext cx="3344399" cy="5421600"/>
          </a:xfrm>
        </p:spPr>
        <p:txBody>
          <a:bodyPr/>
          <a:lstStyle>
            <a:lvl1pPr>
              <a:defRPr/>
            </a:lvl1pPr>
            <a:lvl5pPr>
              <a:defRPr/>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8" name="Text Placeholder notes">
            <a:extLst>
              <a:ext uri="{FF2B5EF4-FFF2-40B4-BE49-F238E27FC236}">
                <a16:creationId xmlns:a16="http://schemas.microsoft.com/office/drawing/2014/main" id="{4F60BC23-5D5D-8222-AE53-52D6C5BEB844}"/>
              </a:ext>
            </a:extLst>
          </p:cNvPr>
          <p:cNvSpPr>
            <a:spLocks noGrp="1"/>
          </p:cNvSpPr>
          <p:nvPr>
            <p:ph type="body" sz="quarter" idx="17" hasCustomPrompt="1"/>
          </p:nvPr>
        </p:nvSpPr>
        <p:spPr>
          <a:xfrm>
            <a:off x="720000" y="5958000"/>
            <a:ext cx="5194800" cy="360000"/>
          </a:xfrm>
        </p:spPr>
        <p:txBody>
          <a:bodyPr anchor="t"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4" name="Date Placeholder 3" hidden="1">
            <a:extLst>
              <a:ext uri="{FF2B5EF4-FFF2-40B4-BE49-F238E27FC236}">
                <a16:creationId xmlns:a16="http://schemas.microsoft.com/office/drawing/2014/main" id="{10E92CEF-2F21-286F-98A9-58851EAF502D}"/>
              </a:ext>
            </a:extLst>
          </p:cNvPr>
          <p:cNvSpPr>
            <a:spLocks noGrp="1"/>
          </p:cNvSpPr>
          <p:nvPr>
            <p:ph type="dt" sz="half" idx="14"/>
          </p:nvPr>
        </p:nvSpPr>
        <p:spPr/>
        <p:txBody>
          <a:bodyPr/>
          <a:lstStyle/>
          <a:p>
            <a:r>
              <a:rPr lang="da-DK"/>
              <a:t>dag måned år</a:t>
            </a:r>
          </a:p>
        </p:txBody>
      </p:sp>
      <p:sp>
        <p:nvSpPr>
          <p:cNvPr id="5" name="Footer Placeholder 4">
            <a:extLst>
              <a:ext uri="{FF2B5EF4-FFF2-40B4-BE49-F238E27FC236}">
                <a16:creationId xmlns:a16="http://schemas.microsoft.com/office/drawing/2014/main" id="{FC0EA4AD-EF7C-E6BC-A6D9-2A2959EA36FD}"/>
              </a:ext>
            </a:extLst>
          </p:cNvPr>
          <p:cNvSpPr>
            <a:spLocks noGrp="1"/>
          </p:cNvSpPr>
          <p:nvPr>
            <p:ph type="ftr" sz="quarter" idx="15"/>
          </p:nvPr>
        </p:nvSpPr>
        <p:spPr/>
        <p:txBody>
          <a:bodyPr/>
          <a:lstStyle/>
          <a:p>
            <a:endParaRPr lang="da-DK"/>
          </a:p>
        </p:txBody>
      </p:sp>
      <p:sp>
        <p:nvSpPr>
          <p:cNvPr id="6" name="Slide Number Placeholder 5">
            <a:extLst>
              <a:ext uri="{FF2B5EF4-FFF2-40B4-BE49-F238E27FC236}">
                <a16:creationId xmlns:a16="http://schemas.microsoft.com/office/drawing/2014/main" id="{2C19564B-96D9-829D-6452-26141B924649}"/>
              </a:ext>
            </a:extLst>
          </p:cNvPr>
          <p:cNvSpPr>
            <a:spLocks noGrp="1"/>
          </p:cNvSpPr>
          <p:nvPr>
            <p:ph type="sldNum" sz="quarter" idx="16"/>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108212856"/>
      </p:ext>
    </p:extLst>
  </p:cSld>
  <p:clrMapOvr>
    <a:masterClrMapping/>
  </p:clrMapOvr>
  <p:extLst>
    <p:ext uri="{DCECCB84-F9BA-43D5-87BE-67443E8EF086}">
      <p15:sldGuideLst xmlns:p15="http://schemas.microsoft.com/office/powerpoint/2012/main">
        <p15:guide id="1" orient="horz" pos="2050" userDrawn="1">
          <p15:clr>
            <a:srgbClr val="A4A3A4"/>
          </p15:clr>
        </p15:guide>
        <p15:guide id="2" orient="horz" pos="1823"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apport 1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p:txBody>
          <a:bodyPr/>
          <a:lstStyle>
            <a:lvl1pPr>
              <a:defRPr sz="2000"/>
            </a:lvl1pPr>
          </a:lstStyle>
          <a:p>
            <a:r>
              <a:rPr lang="da-DK"/>
              <a:t>Klik for at </a:t>
            </a:r>
            <a:r>
              <a:rPr lang="da-DK" noProof="0"/>
              <a:t>tilføje</a:t>
            </a:r>
            <a:r>
              <a:rPr lang="da-DK"/>
              <a:t> titel</a:t>
            </a:r>
          </a:p>
        </p:txBody>
      </p:sp>
      <p:sp>
        <p:nvSpPr>
          <p:cNvPr id="3" name="Content Placeholder 2"/>
          <p:cNvSpPr>
            <a:spLocks noGrp="1"/>
          </p:cNvSpPr>
          <p:nvPr>
            <p:ph idx="1" hasCustomPrompt="1"/>
          </p:nvPr>
        </p:nvSpPr>
        <p:spPr>
          <a:xfrm>
            <a:off x="720000" y="1285200"/>
            <a:ext cx="10749600" cy="4492800"/>
          </a:xfrm>
        </p:spPr>
        <p:txBody>
          <a:bodyPr/>
          <a:lstStyle>
            <a:lvl1pPr>
              <a:defRPr/>
            </a:lvl1pPr>
            <a:lvl5pPr>
              <a:defRPr/>
            </a:lvl5pPr>
            <a:lvl6pPr>
              <a:defRPr/>
            </a:lvl6pPr>
            <a:lvl7pPr>
              <a:defRPr/>
            </a:lvl7pPr>
            <a:lvl8pPr>
              <a:defRPr/>
            </a:lvl8pPr>
            <a:lvl9pPr>
              <a:defRPr/>
            </a:lvl9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4" name="Text Placeholder notes">
            <a:extLst>
              <a:ext uri="{FF2B5EF4-FFF2-40B4-BE49-F238E27FC236}">
                <a16:creationId xmlns:a16="http://schemas.microsoft.com/office/drawing/2014/main" id="{D9307A3F-48ED-BFF2-0897-5372855C274A}"/>
              </a:ext>
            </a:extLst>
          </p:cNvPr>
          <p:cNvSpPr>
            <a:spLocks noGrp="1"/>
          </p:cNvSpPr>
          <p:nvPr>
            <p:ph type="body" sz="quarter" idx="17" hasCustomPrompt="1"/>
          </p:nvPr>
        </p:nvSpPr>
        <p:spPr>
          <a:xfrm>
            <a:off x="720000" y="5958000"/>
            <a:ext cx="5194800" cy="360000"/>
          </a:xfrm>
        </p:spPr>
        <p:txBody>
          <a:bodyPr anchor="t"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7" name="Date Placeholder 6" hidden="1">
            <a:extLst>
              <a:ext uri="{FF2B5EF4-FFF2-40B4-BE49-F238E27FC236}">
                <a16:creationId xmlns:a16="http://schemas.microsoft.com/office/drawing/2014/main" id="{14D980D4-A6FE-48C4-3FB4-A170F1DD3EFA}"/>
              </a:ext>
            </a:extLst>
          </p:cNvPr>
          <p:cNvSpPr>
            <a:spLocks noGrp="1"/>
          </p:cNvSpPr>
          <p:nvPr>
            <p:ph type="dt" sz="half" idx="10"/>
          </p:nvPr>
        </p:nvSpPr>
        <p:spPr/>
        <p:txBody>
          <a:bodyPr/>
          <a:lstStyle/>
          <a:p>
            <a:r>
              <a:rPr lang="da-DK"/>
              <a:t>dag måned år</a:t>
            </a:r>
          </a:p>
        </p:txBody>
      </p:sp>
      <p:sp>
        <p:nvSpPr>
          <p:cNvPr id="8" name="Footer Placeholder 7">
            <a:extLst>
              <a:ext uri="{FF2B5EF4-FFF2-40B4-BE49-F238E27FC236}">
                <a16:creationId xmlns:a16="http://schemas.microsoft.com/office/drawing/2014/main" id="{09C9C598-2ADD-7AAD-BC20-214AE14F332E}"/>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338DCD92-64F9-6FD5-F0BC-D1B2259B4E4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608228950"/>
      </p:ext>
    </p:extLst>
  </p:cSld>
  <p:clrMapOvr>
    <a:masterClrMapping/>
  </p:clrMapOvr>
  <p:extLst>
    <p:ext uri="{DCECCB84-F9BA-43D5-87BE-67443E8EF086}">
      <p15:sldGuideLst xmlns:p15="http://schemas.microsoft.com/office/powerpoint/2012/main">
        <p15:guide id="1" orient="horz" pos="807"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apport 4 indholdsobjekter">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E989824-D13A-080F-3E2F-F8C754E3C936}"/>
              </a:ext>
            </a:extLst>
          </p:cNvPr>
          <p:cNvSpPr>
            <a:spLocks noGrp="1"/>
          </p:cNvSpPr>
          <p:nvPr>
            <p:ph type="title" hasCustomPrompt="1"/>
          </p:nvPr>
        </p:nvSpPr>
        <p:spPr>
          <a:xfrm>
            <a:off x="720000" y="360000"/>
            <a:ext cx="10753200" cy="831600"/>
          </a:xfrm>
        </p:spPr>
        <p:txBody>
          <a:bodyPr/>
          <a:lstStyle>
            <a:lvl1pPr>
              <a:defRPr sz="2000"/>
            </a:lvl1pPr>
          </a:lstStyle>
          <a:p>
            <a:r>
              <a:rPr lang="da-DK"/>
              <a:t>Klik for at </a:t>
            </a:r>
            <a:r>
              <a:rPr lang="da-DK" noProof="0"/>
              <a:t>tilføje</a:t>
            </a:r>
            <a:r>
              <a:rPr lang="da-DK"/>
              <a:t> titel</a:t>
            </a:r>
          </a:p>
        </p:txBody>
      </p:sp>
      <p:sp>
        <p:nvSpPr>
          <p:cNvPr id="3" name="Content Placeholder 2"/>
          <p:cNvSpPr>
            <a:spLocks noGrp="1"/>
          </p:cNvSpPr>
          <p:nvPr>
            <p:ph idx="1" hasCustomPrompt="1"/>
          </p:nvPr>
        </p:nvSpPr>
        <p:spPr>
          <a:xfrm>
            <a:off x="720000" y="1285200"/>
            <a:ext cx="5194800" cy="1609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p>
          <a:p>
            <a:pPr lvl="1"/>
            <a:r>
              <a:rPr lang="da-DK" noProof="0"/>
              <a:t>Andet Niveau</a:t>
            </a:r>
          </a:p>
          <a:p>
            <a:pPr lvl="2"/>
            <a:endParaRPr lang="da-DK" noProof="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20000" y="3250800"/>
            <a:ext cx="5194800" cy="2527200"/>
          </a:xfrm>
        </p:spPr>
        <p:txBody>
          <a:bodyPr/>
          <a:lstStyle>
            <a:lvl1pPr>
              <a:defRPr sz="1600"/>
            </a:lvl1pPr>
            <a:lvl2pPr>
              <a:defRPr sz="1600"/>
            </a:lvl2pPr>
            <a:lvl3pPr>
              <a:defRPr sz="1600"/>
            </a:lvl3pPr>
            <a:lvl4pPr>
              <a:defRPr sz="1600"/>
            </a:lvl4pPr>
            <a:lvl5pPr>
              <a:defRPr sz="1600"/>
            </a:lvl5pPr>
            <a:lvl6pPr marL="0" indent="0">
              <a:buFont typeface="Arial" panose="020B0604020202020204" pitchFamily="34" charset="0"/>
              <a:buNone/>
              <a:defRPr/>
            </a:lvl6pPr>
            <a:lvl7pPr>
              <a:buNone/>
              <a:defRPr/>
            </a:lvl7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6278400" y="1285200"/>
            <a:ext cx="5194800" cy="1609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p>
          <a:p>
            <a:pPr lvl="1"/>
            <a:r>
              <a:rPr lang="da-DK" noProof="0"/>
              <a:t>Andet Niveau</a:t>
            </a:r>
          </a:p>
          <a:p>
            <a:pPr lvl="2"/>
            <a:endParaRPr lang="da-DK" noProof="0"/>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278400" y="3250800"/>
            <a:ext cx="51948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4" name="Text Placeholder notes">
            <a:extLst>
              <a:ext uri="{FF2B5EF4-FFF2-40B4-BE49-F238E27FC236}">
                <a16:creationId xmlns:a16="http://schemas.microsoft.com/office/drawing/2014/main" id="{D1161E37-0535-57AA-D723-366703ABF88D}"/>
              </a:ext>
            </a:extLst>
          </p:cNvPr>
          <p:cNvSpPr>
            <a:spLocks noGrp="1"/>
          </p:cNvSpPr>
          <p:nvPr>
            <p:ph type="body" sz="quarter" idx="17" hasCustomPrompt="1"/>
          </p:nvPr>
        </p:nvSpPr>
        <p:spPr>
          <a:xfrm>
            <a:off x="720000" y="5958000"/>
            <a:ext cx="5194800" cy="360000"/>
          </a:xfrm>
        </p:spPr>
        <p:txBody>
          <a:bodyPr anchor="t"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18" name="Date Placeholder 17" hidden="1">
            <a:extLst>
              <a:ext uri="{FF2B5EF4-FFF2-40B4-BE49-F238E27FC236}">
                <a16:creationId xmlns:a16="http://schemas.microsoft.com/office/drawing/2014/main" id="{FCDDF5E6-CAB5-6C77-AB8D-98F0E1242305}"/>
              </a:ext>
            </a:extLst>
          </p:cNvPr>
          <p:cNvSpPr>
            <a:spLocks noGrp="1"/>
          </p:cNvSpPr>
          <p:nvPr>
            <p:ph type="dt" sz="half" idx="23"/>
          </p:nvPr>
        </p:nvSpPr>
        <p:spPr/>
        <p:txBody>
          <a:bodyPr/>
          <a:lstStyle/>
          <a:p>
            <a:r>
              <a:rPr lang="da-DK"/>
              <a:t>dag måned år</a:t>
            </a:r>
          </a:p>
        </p:txBody>
      </p:sp>
      <p:sp>
        <p:nvSpPr>
          <p:cNvPr id="19" name="Footer Placeholder 18">
            <a:extLst>
              <a:ext uri="{FF2B5EF4-FFF2-40B4-BE49-F238E27FC236}">
                <a16:creationId xmlns:a16="http://schemas.microsoft.com/office/drawing/2014/main" id="{17C6F32E-A090-074F-33E2-95B9BA32B094}"/>
              </a:ext>
            </a:extLst>
          </p:cNvPr>
          <p:cNvSpPr>
            <a:spLocks noGrp="1"/>
          </p:cNvSpPr>
          <p:nvPr>
            <p:ph type="ftr" sz="quarter" idx="24"/>
          </p:nvPr>
        </p:nvSpPr>
        <p:spPr/>
        <p:txBody>
          <a:bodyPr/>
          <a:lstStyle/>
          <a:p>
            <a:endParaRPr lang="da-DK"/>
          </a:p>
        </p:txBody>
      </p:sp>
      <p:sp>
        <p:nvSpPr>
          <p:cNvPr id="20" name="Slide Number Placeholder 19">
            <a:extLst>
              <a:ext uri="{FF2B5EF4-FFF2-40B4-BE49-F238E27FC236}">
                <a16:creationId xmlns:a16="http://schemas.microsoft.com/office/drawing/2014/main" id="{9644EFCB-D489-1FF4-F789-F6FCABECCAB4}"/>
              </a:ext>
            </a:extLst>
          </p:cNvPr>
          <p:cNvSpPr>
            <a:spLocks noGrp="1"/>
          </p:cNvSpPr>
          <p:nvPr>
            <p:ph type="sldNum" sz="quarter" idx="25"/>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964499818"/>
      </p:ext>
    </p:extLst>
  </p:cSld>
  <p:clrMapOvr>
    <a:masterClrMapping/>
  </p:clrMapOvr>
  <p:extLst>
    <p:ext uri="{DCECCB84-F9BA-43D5-87BE-67443E8EF086}">
      <p15:sldGuideLst xmlns:p15="http://schemas.microsoft.com/office/powerpoint/2012/main">
        <p15:guide id="1" orient="horz" pos="1824" userDrawn="1">
          <p15:clr>
            <a:srgbClr val="A4A3A4"/>
          </p15:clr>
        </p15:guide>
        <p15:guide id="2" orient="horz" pos="2045" userDrawn="1">
          <p15:clr>
            <a:srgbClr val="A4A3A4"/>
          </p15:clr>
        </p15:guide>
        <p15:guide id="3" orient="horz" pos="808"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apport 5 indholdsobjekter">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E989824-D13A-080F-3E2F-F8C754E3C936}"/>
              </a:ext>
            </a:extLst>
          </p:cNvPr>
          <p:cNvSpPr>
            <a:spLocks noGrp="1"/>
          </p:cNvSpPr>
          <p:nvPr>
            <p:ph type="title" hasCustomPrompt="1"/>
          </p:nvPr>
        </p:nvSpPr>
        <p:spPr>
          <a:xfrm>
            <a:off x="720000" y="360000"/>
            <a:ext cx="3344400" cy="2527200"/>
          </a:xfrm>
        </p:spPr>
        <p:txBody>
          <a:bodyPr/>
          <a:lstStyle>
            <a:lvl1pPr>
              <a:defRPr sz="2000"/>
            </a:lvl1pPr>
          </a:lstStyle>
          <a:p>
            <a:r>
              <a:rPr lang="da-DK"/>
              <a:t>Klik for at </a:t>
            </a:r>
            <a:r>
              <a:rPr lang="da-DK" noProof="0"/>
              <a:t>tilføje</a:t>
            </a:r>
            <a:r>
              <a:rPr lang="da-DK"/>
              <a:t> titel</a:t>
            </a:r>
          </a:p>
        </p:txBody>
      </p:sp>
      <p:sp>
        <p:nvSpPr>
          <p:cNvPr id="3" name="Content Placeholder 2"/>
          <p:cNvSpPr>
            <a:spLocks noGrp="1"/>
          </p:cNvSpPr>
          <p:nvPr>
            <p:ph idx="1" hasCustomPrompt="1"/>
          </p:nvPr>
        </p:nvSpPr>
        <p:spPr>
          <a:xfrm>
            <a:off x="720000" y="3250800"/>
            <a:ext cx="33444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endParaRPr lang="da-DK" noProof="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424400" y="360000"/>
            <a:ext cx="3344400" cy="2527200"/>
          </a:xfrm>
        </p:spPr>
        <p:txBody>
          <a:bodyPr/>
          <a:lstStyle>
            <a:lvl1pPr>
              <a:defRPr sz="1600"/>
            </a:lvl1pPr>
            <a:lvl2pPr>
              <a:defRPr sz="1600"/>
            </a:lvl2pPr>
            <a:lvl3pPr>
              <a:defRPr sz="1600"/>
            </a:lvl3pPr>
            <a:lvl4pPr>
              <a:defRPr sz="1600"/>
            </a:lvl4pPr>
            <a:lvl5pPr>
              <a:defRPr sz="1600"/>
            </a:lvl5pPr>
            <a:lvl6pPr marL="90000" indent="-90000">
              <a:buFont typeface="Arial" panose="020B0604020202020204" pitchFamily="34" charset="0"/>
              <a:buChar char="•"/>
              <a:defRPr/>
            </a:lvl6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endParaRPr lang="da-DK" noProof="0"/>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4424400" y="3250800"/>
            <a:ext cx="33444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endParaRPr lang="da-DK" noProof="0"/>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8128800" y="360000"/>
            <a:ext cx="33444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endParaRPr lang="da-DK" noProof="0"/>
          </a:p>
        </p:txBody>
      </p:sp>
      <p:sp>
        <p:nvSpPr>
          <p:cNvPr id="13" name="Content Placeholder 12">
            <a:extLst>
              <a:ext uri="{FF2B5EF4-FFF2-40B4-BE49-F238E27FC236}">
                <a16:creationId xmlns:a16="http://schemas.microsoft.com/office/drawing/2014/main" id="{180BF4E0-B153-411A-B8D8-A592C7C565FF}"/>
              </a:ext>
            </a:extLst>
          </p:cNvPr>
          <p:cNvSpPr>
            <a:spLocks noGrp="1"/>
          </p:cNvSpPr>
          <p:nvPr>
            <p:ph sz="quarter" idx="15" hasCustomPrompt="1"/>
          </p:nvPr>
        </p:nvSpPr>
        <p:spPr>
          <a:xfrm>
            <a:off x="8128800" y="3250800"/>
            <a:ext cx="33444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endParaRPr lang="da-DK" noProof="0"/>
          </a:p>
        </p:txBody>
      </p:sp>
      <p:sp>
        <p:nvSpPr>
          <p:cNvPr id="14" name="Text Placeholder notes">
            <a:extLst>
              <a:ext uri="{FF2B5EF4-FFF2-40B4-BE49-F238E27FC236}">
                <a16:creationId xmlns:a16="http://schemas.microsoft.com/office/drawing/2014/main" id="{D1161E37-0535-57AA-D723-366703ABF88D}"/>
              </a:ext>
            </a:extLst>
          </p:cNvPr>
          <p:cNvSpPr>
            <a:spLocks noGrp="1"/>
          </p:cNvSpPr>
          <p:nvPr>
            <p:ph type="body" sz="quarter" idx="17" hasCustomPrompt="1"/>
          </p:nvPr>
        </p:nvSpPr>
        <p:spPr>
          <a:xfrm>
            <a:off x="720000" y="5958000"/>
            <a:ext cx="5194800" cy="360000"/>
          </a:xfrm>
        </p:spPr>
        <p:txBody>
          <a:bodyPr anchor="t"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18" name="Date Placeholder 17" hidden="1">
            <a:extLst>
              <a:ext uri="{FF2B5EF4-FFF2-40B4-BE49-F238E27FC236}">
                <a16:creationId xmlns:a16="http://schemas.microsoft.com/office/drawing/2014/main" id="{FCDDF5E6-CAB5-6C77-AB8D-98F0E1242305}"/>
              </a:ext>
            </a:extLst>
          </p:cNvPr>
          <p:cNvSpPr>
            <a:spLocks noGrp="1"/>
          </p:cNvSpPr>
          <p:nvPr>
            <p:ph type="dt" sz="half" idx="23"/>
          </p:nvPr>
        </p:nvSpPr>
        <p:spPr/>
        <p:txBody>
          <a:bodyPr/>
          <a:lstStyle/>
          <a:p>
            <a:r>
              <a:rPr lang="da-DK"/>
              <a:t>dag måned år</a:t>
            </a:r>
          </a:p>
        </p:txBody>
      </p:sp>
      <p:sp>
        <p:nvSpPr>
          <p:cNvPr id="19" name="Footer Placeholder 18">
            <a:extLst>
              <a:ext uri="{FF2B5EF4-FFF2-40B4-BE49-F238E27FC236}">
                <a16:creationId xmlns:a16="http://schemas.microsoft.com/office/drawing/2014/main" id="{17C6F32E-A090-074F-33E2-95B9BA32B094}"/>
              </a:ext>
            </a:extLst>
          </p:cNvPr>
          <p:cNvSpPr>
            <a:spLocks noGrp="1"/>
          </p:cNvSpPr>
          <p:nvPr>
            <p:ph type="ftr" sz="quarter" idx="24"/>
          </p:nvPr>
        </p:nvSpPr>
        <p:spPr/>
        <p:txBody>
          <a:bodyPr/>
          <a:lstStyle/>
          <a:p>
            <a:endParaRPr lang="da-DK"/>
          </a:p>
        </p:txBody>
      </p:sp>
      <p:sp>
        <p:nvSpPr>
          <p:cNvPr id="20" name="Slide Number Placeholder 19">
            <a:extLst>
              <a:ext uri="{FF2B5EF4-FFF2-40B4-BE49-F238E27FC236}">
                <a16:creationId xmlns:a16="http://schemas.microsoft.com/office/drawing/2014/main" id="{9644EFCB-D489-1FF4-F789-F6FCABECCAB4}"/>
              </a:ext>
            </a:extLst>
          </p:cNvPr>
          <p:cNvSpPr>
            <a:spLocks noGrp="1"/>
          </p:cNvSpPr>
          <p:nvPr>
            <p:ph type="sldNum" sz="quarter" idx="25"/>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411455380"/>
      </p:ext>
    </p:extLst>
  </p:cSld>
  <p:clrMapOvr>
    <a:masterClrMapping/>
  </p:clrMapOvr>
  <p:extLst>
    <p:ext uri="{DCECCB84-F9BA-43D5-87BE-67443E8EF086}">
      <p15:sldGuideLst xmlns:p15="http://schemas.microsoft.com/office/powerpoint/2012/main">
        <p15:guide id="1" orient="horz" pos="1824" userDrawn="1">
          <p15:clr>
            <a:srgbClr val="A4A3A4"/>
          </p15:clr>
        </p15:guide>
        <p15:guide id="2" orient="horz" pos="2045" userDrawn="1">
          <p15:clr>
            <a:srgbClr val="A4A3A4"/>
          </p15:clr>
        </p15:guide>
        <p15:guide id="3" orient="horz" pos="808"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apport 6 indholdsobjekter">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E989824-D13A-080F-3E2F-F8C754E3C936}"/>
              </a:ext>
            </a:extLst>
          </p:cNvPr>
          <p:cNvSpPr>
            <a:spLocks noGrp="1"/>
          </p:cNvSpPr>
          <p:nvPr>
            <p:ph type="title" hasCustomPrompt="1"/>
          </p:nvPr>
        </p:nvSpPr>
        <p:spPr>
          <a:xfrm>
            <a:off x="720000" y="360000"/>
            <a:ext cx="10753200" cy="831600"/>
          </a:xfrm>
        </p:spPr>
        <p:txBody>
          <a:bodyPr/>
          <a:lstStyle>
            <a:lvl1pPr>
              <a:defRPr sz="2000"/>
            </a:lvl1pPr>
          </a:lstStyle>
          <a:p>
            <a:r>
              <a:rPr lang="da-DK"/>
              <a:t>Klik for at </a:t>
            </a:r>
            <a:r>
              <a:rPr lang="da-DK" noProof="0"/>
              <a:t>tilføje</a:t>
            </a:r>
            <a:r>
              <a:rPr lang="da-DK"/>
              <a:t> titel</a:t>
            </a:r>
          </a:p>
        </p:txBody>
      </p:sp>
      <p:sp>
        <p:nvSpPr>
          <p:cNvPr id="3" name="Content Placeholder 2"/>
          <p:cNvSpPr>
            <a:spLocks noGrp="1"/>
          </p:cNvSpPr>
          <p:nvPr>
            <p:ph idx="1" hasCustomPrompt="1"/>
          </p:nvPr>
        </p:nvSpPr>
        <p:spPr>
          <a:xfrm>
            <a:off x="720000" y="1285200"/>
            <a:ext cx="3344400" cy="1609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p>
          <a:p>
            <a:pPr lvl="1"/>
            <a:endParaRPr lang="da-DK" noProof="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20000" y="3250800"/>
            <a:ext cx="3344400" cy="2527200"/>
          </a:xfrm>
        </p:spPr>
        <p:txBody>
          <a:bodyPr/>
          <a:lstStyle>
            <a:lvl1pPr>
              <a:defRPr sz="1600"/>
            </a:lvl1pPr>
            <a:lvl2pPr>
              <a:defRPr sz="1600"/>
            </a:lvl2pPr>
            <a:lvl3pPr>
              <a:defRPr sz="1600"/>
            </a:lvl3pPr>
            <a:lvl4pPr>
              <a:defRPr sz="1600"/>
            </a:lvl4pPr>
            <a:lvl5pPr>
              <a:defRPr sz="1600"/>
            </a:lvl5pPr>
            <a:lvl6pPr marL="90000" indent="-90000">
              <a:buFont typeface="Arial" panose="020B0604020202020204" pitchFamily="34" charset="0"/>
              <a:buChar char="•"/>
              <a:defRPr/>
            </a:lvl6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4424400" y="1285200"/>
            <a:ext cx="3344400" cy="1609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p>
          <a:p>
            <a:pPr lvl="1"/>
            <a:endParaRPr lang="da-DK" noProof="0"/>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4424400" y="3250800"/>
            <a:ext cx="33444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3" name="Content Placeholder 12">
            <a:extLst>
              <a:ext uri="{FF2B5EF4-FFF2-40B4-BE49-F238E27FC236}">
                <a16:creationId xmlns:a16="http://schemas.microsoft.com/office/drawing/2014/main" id="{180BF4E0-B153-411A-B8D8-A592C7C565FF}"/>
              </a:ext>
            </a:extLst>
          </p:cNvPr>
          <p:cNvSpPr>
            <a:spLocks noGrp="1"/>
          </p:cNvSpPr>
          <p:nvPr>
            <p:ph sz="quarter" idx="15" hasCustomPrompt="1"/>
          </p:nvPr>
        </p:nvSpPr>
        <p:spPr>
          <a:xfrm>
            <a:off x="8128800" y="1285200"/>
            <a:ext cx="3344400" cy="1609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p>
          <a:p>
            <a:pPr lvl="1"/>
            <a:endParaRPr lang="da-DK" noProof="0"/>
          </a:p>
        </p:txBody>
      </p:sp>
      <p:sp>
        <p:nvSpPr>
          <p:cNvPr id="15" name="Content Placeholder 14">
            <a:extLst>
              <a:ext uri="{FF2B5EF4-FFF2-40B4-BE49-F238E27FC236}">
                <a16:creationId xmlns:a16="http://schemas.microsoft.com/office/drawing/2014/main" id="{F42111F8-D026-4080-A7D1-2BD64D26F371}"/>
              </a:ext>
            </a:extLst>
          </p:cNvPr>
          <p:cNvSpPr>
            <a:spLocks noGrp="1"/>
          </p:cNvSpPr>
          <p:nvPr>
            <p:ph sz="quarter" idx="16" hasCustomPrompt="1"/>
          </p:nvPr>
        </p:nvSpPr>
        <p:spPr>
          <a:xfrm>
            <a:off x="8128800" y="3250800"/>
            <a:ext cx="33444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4" name="Text Placeholder notes">
            <a:extLst>
              <a:ext uri="{FF2B5EF4-FFF2-40B4-BE49-F238E27FC236}">
                <a16:creationId xmlns:a16="http://schemas.microsoft.com/office/drawing/2014/main" id="{D1161E37-0535-57AA-D723-366703ABF88D}"/>
              </a:ext>
            </a:extLst>
          </p:cNvPr>
          <p:cNvSpPr>
            <a:spLocks noGrp="1"/>
          </p:cNvSpPr>
          <p:nvPr>
            <p:ph type="body" sz="quarter" idx="17" hasCustomPrompt="1"/>
          </p:nvPr>
        </p:nvSpPr>
        <p:spPr>
          <a:xfrm>
            <a:off x="720000" y="5958000"/>
            <a:ext cx="5194800" cy="360000"/>
          </a:xfrm>
        </p:spPr>
        <p:txBody>
          <a:bodyPr anchor="t"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18" name="Date Placeholder 17" hidden="1">
            <a:extLst>
              <a:ext uri="{FF2B5EF4-FFF2-40B4-BE49-F238E27FC236}">
                <a16:creationId xmlns:a16="http://schemas.microsoft.com/office/drawing/2014/main" id="{FCDDF5E6-CAB5-6C77-AB8D-98F0E1242305}"/>
              </a:ext>
            </a:extLst>
          </p:cNvPr>
          <p:cNvSpPr>
            <a:spLocks noGrp="1"/>
          </p:cNvSpPr>
          <p:nvPr>
            <p:ph type="dt" sz="half" idx="23"/>
          </p:nvPr>
        </p:nvSpPr>
        <p:spPr/>
        <p:txBody>
          <a:bodyPr/>
          <a:lstStyle/>
          <a:p>
            <a:r>
              <a:rPr lang="da-DK"/>
              <a:t>dag måned år</a:t>
            </a:r>
          </a:p>
        </p:txBody>
      </p:sp>
      <p:sp>
        <p:nvSpPr>
          <p:cNvPr id="19" name="Footer Placeholder 18">
            <a:extLst>
              <a:ext uri="{FF2B5EF4-FFF2-40B4-BE49-F238E27FC236}">
                <a16:creationId xmlns:a16="http://schemas.microsoft.com/office/drawing/2014/main" id="{17C6F32E-A090-074F-33E2-95B9BA32B094}"/>
              </a:ext>
            </a:extLst>
          </p:cNvPr>
          <p:cNvSpPr>
            <a:spLocks noGrp="1"/>
          </p:cNvSpPr>
          <p:nvPr>
            <p:ph type="ftr" sz="quarter" idx="24"/>
          </p:nvPr>
        </p:nvSpPr>
        <p:spPr/>
        <p:txBody>
          <a:bodyPr/>
          <a:lstStyle/>
          <a:p>
            <a:endParaRPr lang="da-DK"/>
          </a:p>
        </p:txBody>
      </p:sp>
      <p:sp>
        <p:nvSpPr>
          <p:cNvPr id="20" name="Slide Number Placeholder 19">
            <a:extLst>
              <a:ext uri="{FF2B5EF4-FFF2-40B4-BE49-F238E27FC236}">
                <a16:creationId xmlns:a16="http://schemas.microsoft.com/office/drawing/2014/main" id="{9644EFCB-D489-1FF4-F789-F6FCABECCAB4}"/>
              </a:ext>
            </a:extLst>
          </p:cNvPr>
          <p:cNvSpPr>
            <a:spLocks noGrp="1"/>
          </p:cNvSpPr>
          <p:nvPr>
            <p:ph type="sldNum" sz="quarter" idx="25"/>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42842512"/>
      </p:ext>
    </p:extLst>
  </p:cSld>
  <p:clrMapOvr>
    <a:masterClrMapping/>
  </p:clrMapOvr>
  <p:extLst>
    <p:ext uri="{DCECCB84-F9BA-43D5-87BE-67443E8EF086}">
      <p15:sldGuideLst xmlns:p15="http://schemas.microsoft.com/office/powerpoint/2012/main">
        <p15:guide id="1" orient="horz" pos="1824" userDrawn="1">
          <p15:clr>
            <a:srgbClr val="A4A3A4"/>
          </p15:clr>
        </p15:guide>
        <p15:guide id="2" orient="horz" pos="2045" userDrawn="1">
          <p15:clr>
            <a:srgbClr val="A4A3A4"/>
          </p15:clr>
        </p15:guide>
        <p15:guide id="3" orient="horz" pos="808"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apport 7 indholdsobjekter">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E989824-D13A-080F-3E2F-F8C754E3C936}"/>
              </a:ext>
            </a:extLst>
          </p:cNvPr>
          <p:cNvSpPr>
            <a:spLocks noGrp="1"/>
          </p:cNvSpPr>
          <p:nvPr>
            <p:ph type="title" hasCustomPrompt="1"/>
          </p:nvPr>
        </p:nvSpPr>
        <p:spPr>
          <a:xfrm>
            <a:off x="720000" y="360000"/>
            <a:ext cx="2416900" cy="2534400"/>
          </a:xfrm>
        </p:spPr>
        <p:txBody>
          <a:bodyPr/>
          <a:lstStyle>
            <a:lvl1pPr>
              <a:defRPr sz="2000"/>
            </a:lvl1pPr>
          </a:lstStyle>
          <a:p>
            <a:r>
              <a:rPr lang="da-DK"/>
              <a:t>Klik for at </a:t>
            </a:r>
            <a:r>
              <a:rPr lang="da-DK" noProof="0"/>
              <a:t>tilføje</a:t>
            </a:r>
            <a:r>
              <a:rPr lang="da-DK"/>
              <a:t> titel</a:t>
            </a:r>
          </a:p>
        </p:txBody>
      </p:sp>
      <p:sp>
        <p:nvSpPr>
          <p:cNvPr id="3" name="Content Placeholder 2"/>
          <p:cNvSpPr>
            <a:spLocks noGrp="1"/>
          </p:cNvSpPr>
          <p:nvPr>
            <p:ph idx="1" hasCustomPrompt="1"/>
          </p:nvPr>
        </p:nvSpPr>
        <p:spPr>
          <a:xfrm>
            <a:off x="720000" y="3250800"/>
            <a:ext cx="2419200" cy="25344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endParaRPr lang="da-DK"/>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99200" y="360000"/>
            <a:ext cx="2419200" cy="25344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endParaRPr lang="da-DK"/>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3499200" y="3250800"/>
            <a:ext cx="2419200" cy="25344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endParaRPr lang="da-DK"/>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274800" y="360000"/>
            <a:ext cx="2419200" cy="25344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endParaRPr lang="da-DK"/>
          </a:p>
        </p:txBody>
      </p:sp>
      <p:sp>
        <p:nvSpPr>
          <p:cNvPr id="13" name="Content Placeholder 12">
            <a:extLst>
              <a:ext uri="{FF2B5EF4-FFF2-40B4-BE49-F238E27FC236}">
                <a16:creationId xmlns:a16="http://schemas.microsoft.com/office/drawing/2014/main" id="{180BF4E0-B153-411A-B8D8-A592C7C565FF}"/>
              </a:ext>
            </a:extLst>
          </p:cNvPr>
          <p:cNvSpPr>
            <a:spLocks noGrp="1"/>
          </p:cNvSpPr>
          <p:nvPr>
            <p:ph sz="quarter" idx="15" hasCustomPrompt="1"/>
          </p:nvPr>
        </p:nvSpPr>
        <p:spPr>
          <a:xfrm>
            <a:off x="6274800" y="3250800"/>
            <a:ext cx="2419200" cy="25344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endParaRPr lang="da-DK"/>
          </a:p>
        </p:txBody>
      </p:sp>
      <p:sp>
        <p:nvSpPr>
          <p:cNvPr id="15" name="Content Placeholder 14">
            <a:extLst>
              <a:ext uri="{FF2B5EF4-FFF2-40B4-BE49-F238E27FC236}">
                <a16:creationId xmlns:a16="http://schemas.microsoft.com/office/drawing/2014/main" id="{F42111F8-D026-4080-A7D1-2BD64D26F371}"/>
              </a:ext>
            </a:extLst>
          </p:cNvPr>
          <p:cNvSpPr>
            <a:spLocks noGrp="1"/>
          </p:cNvSpPr>
          <p:nvPr>
            <p:ph sz="quarter" idx="16" hasCustomPrompt="1"/>
          </p:nvPr>
        </p:nvSpPr>
        <p:spPr>
          <a:xfrm>
            <a:off x="9054000" y="360000"/>
            <a:ext cx="2419200" cy="25344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endParaRPr lang="da-DK"/>
          </a:p>
        </p:txBody>
      </p:sp>
      <p:sp>
        <p:nvSpPr>
          <p:cNvPr id="9" name="Content Placeholder 14">
            <a:extLst>
              <a:ext uri="{FF2B5EF4-FFF2-40B4-BE49-F238E27FC236}">
                <a16:creationId xmlns:a16="http://schemas.microsoft.com/office/drawing/2014/main" id="{27C889C0-3946-D7C1-956A-0DC95ED8667A}"/>
              </a:ext>
            </a:extLst>
          </p:cNvPr>
          <p:cNvSpPr>
            <a:spLocks noGrp="1"/>
          </p:cNvSpPr>
          <p:nvPr>
            <p:ph sz="quarter" idx="21" hasCustomPrompt="1"/>
          </p:nvPr>
        </p:nvSpPr>
        <p:spPr>
          <a:xfrm>
            <a:off x="9054000" y="3250800"/>
            <a:ext cx="2419200" cy="25344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endParaRPr lang="da-DK"/>
          </a:p>
        </p:txBody>
      </p:sp>
      <p:sp>
        <p:nvSpPr>
          <p:cNvPr id="14" name="Text Placeholder notes">
            <a:extLst>
              <a:ext uri="{FF2B5EF4-FFF2-40B4-BE49-F238E27FC236}">
                <a16:creationId xmlns:a16="http://schemas.microsoft.com/office/drawing/2014/main" id="{D1161E37-0535-57AA-D723-366703ABF88D}"/>
              </a:ext>
            </a:extLst>
          </p:cNvPr>
          <p:cNvSpPr>
            <a:spLocks noGrp="1"/>
          </p:cNvSpPr>
          <p:nvPr>
            <p:ph type="body" sz="quarter" idx="17" hasCustomPrompt="1"/>
          </p:nvPr>
        </p:nvSpPr>
        <p:spPr>
          <a:xfrm>
            <a:off x="720000" y="5958000"/>
            <a:ext cx="5194800" cy="360000"/>
          </a:xfrm>
        </p:spPr>
        <p:txBody>
          <a:bodyPr anchor="t"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18" name="Date Placeholder 17" hidden="1">
            <a:extLst>
              <a:ext uri="{FF2B5EF4-FFF2-40B4-BE49-F238E27FC236}">
                <a16:creationId xmlns:a16="http://schemas.microsoft.com/office/drawing/2014/main" id="{FCDDF5E6-CAB5-6C77-AB8D-98F0E1242305}"/>
              </a:ext>
            </a:extLst>
          </p:cNvPr>
          <p:cNvSpPr>
            <a:spLocks noGrp="1"/>
          </p:cNvSpPr>
          <p:nvPr>
            <p:ph type="dt" sz="half" idx="23"/>
          </p:nvPr>
        </p:nvSpPr>
        <p:spPr/>
        <p:txBody>
          <a:bodyPr/>
          <a:lstStyle/>
          <a:p>
            <a:r>
              <a:rPr lang="da-DK"/>
              <a:t>dag måned år</a:t>
            </a:r>
          </a:p>
        </p:txBody>
      </p:sp>
      <p:sp>
        <p:nvSpPr>
          <p:cNvPr id="19" name="Footer Placeholder 18">
            <a:extLst>
              <a:ext uri="{FF2B5EF4-FFF2-40B4-BE49-F238E27FC236}">
                <a16:creationId xmlns:a16="http://schemas.microsoft.com/office/drawing/2014/main" id="{17C6F32E-A090-074F-33E2-95B9BA32B094}"/>
              </a:ext>
            </a:extLst>
          </p:cNvPr>
          <p:cNvSpPr>
            <a:spLocks noGrp="1"/>
          </p:cNvSpPr>
          <p:nvPr>
            <p:ph type="ftr" sz="quarter" idx="24"/>
          </p:nvPr>
        </p:nvSpPr>
        <p:spPr/>
        <p:txBody>
          <a:bodyPr/>
          <a:lstStyle/>
          <a:p>
            <a:endParaRPr lang="da-DK"/>
          </a:p>
        </p:txBody>
      </p:sp>
      <p:sp>
        <p:nvSpPr>
          <p:cNvPr id="20" name="Slide Number Placeholder 19">
            <a:extLst>
              <a:ext uri="{FF2B5EF4-FFF2-40B4-BE49-F238E27FC236}">
                <a16:creationId xmlns:a16="http://schemas.microsoft.com/office/drawing/2014/main" id="{9644EFCB-D489-1FF4-F789-F6FCABECCAB4}"/>
              </a:ext>
            </a:extLst>
          </p:cNvPr>
          <p:cNvSpPr>
            <a:spLocks noGrp="1"/>
          </p:cNvSpPr>
          <p:nvPr>
            <p:ph type="sldNum" sz="quarter" idx="25"/>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938062475"/>
      </p:ext>
    </p:extLst>
  </p:cSld>
  <p:clrMapOvr>
    <a:masterClrMapping/>
  </p:clrMapOvr>
  <p:extLst>
    <p:ext uri="{DCECCB84-F9BA-43D5-87BE-67443E8EF086}">
      <p15:sldGuideLst xmlns:p15="http://schemas.microsoft.com/office/powerpoint/2012/main">
        <p15:guide id="1" orient="horz" pos="1824" userDrawn="1">
          <p15:clr>
            <a:srgbClr val="A4A3A4"/>
          </p15:clr>
        </p15:guide>
        <p15:guide id="2" orient="horz" pos="2047" userDrawn="1">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apport 8 indholdsobjekter">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E989824-D13A-080F-3E2F-F8C754E3C936}"/>
              </a:ext>
            </a:extLst>
          </p:cNvPr>
          <p:cNvSpPr>
            <a:spLocks noGrp="1"/>
          </p:cNvSpPr>
          <p:nvPr>
            <p:ph type="title" hasCustomPrompt="1"/>
          </p:nvPr>
        </p:nvSpPr>
        <p:spPr>
          <a:xfrm>
            <a:off x="720000" y="360000"/>
            <a:ext cx="10753200" cy="831600"/>
          </a:xfrm>
        </p:spPr>
        <p:txBody>
          <a:bodyPr/>
          <a:lstStyle>
            <a:lvl1pPr>
              <a:defRPr sz="2000"/>
            </a:lvl1pPr>
          </a:lstStyle>
          <a:p>
            <a:r>
              <a:rPr lang="da-DK"/>
              <a:t>Klik for at </a:t>
            </a:r>
            <a:r>
              <a:rPr lang="da-DK" noProof="0"/>
              <a:t>tilføje</a:t>
            </a:r>
            <a:r>
              <a:rPr lang="da-DK"/>
              <a:t> titel</a:t>
            </a:r>
          </a:p>
        </p:txBody>
      </p:sp>
      <p:sp>
        <p:nvSpPr>
          <p:cNvPr id="3" name="Content Placeholder 2"/>
          <p:cNvSpPr>
            <a:spLocks noGrp="1"/>
          </p:cNvSpPr>
          <p:nvPr>
            <p:ph idx="1" hasCustomPrompt="1"/>
          </p:nvPr>
        </p:nvSpPr>
        <p:spPr>
          <a:xfrm>
            <a:off x="720000" y="1285200"/>
            <a:ext cx="2419200" cy="1609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endParaRPr lang="da-DK"/>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20000" y="3250800"/>
            <a:ext cx="241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endParaRPr lang="da-DK"/>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3499200" y="1285200"/>
            <a:ext cx="2419200" cy="1609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endParaRPr lang="da-DK"/>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3499200" y="3250800"/>
            <a:ext cx="241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endParaRPr lang="da-DK"/>
          </a:p>
        </p:txBody>
      </p:sp>
      <p:sp>
        <p:nvSpPr>
          <p:cNvPr id="13" name="Content Placeholder 12">
            <a:extLst>
              <a:ext uri="{FF2B5EF4-FFF2-40B4-BE49-F238E27FC236}">
                <a16:creationId xmlns:a16="http://schemas.microsoft.com/office/drawing/2014/main" id="{180BF4E0-B153-411A-B8D8-A592C7C565FF}"/>
              </a:ext>
            </a:extLst>
          </p:cNvPr>
          <p:cNvSpPr>
            <a:spLocks noGrp="1"/>
          </p:cNvSpPr>
          <p:nvPr>
            <p:ph sz="quarter" idx="15" hasCustomPrompt="1"/>
          </p:nvPr>
        </p:nvSpPr>
        <p:spPr>
          <a:xfrm>
            <a:off x="6274800" y="1285200"/>
            <a:ext cx="2419200" cy="1609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endParaRPr lang="da-DK"/>
          </a:p>
        </p:txBody>
      </p:sp>
      <p:sp>
        <p:nvSpPr>
          <p:cNvPr id="15" name="Content Placeholder 14">
            <a:extLst>
              <a:ext uri="{FF2B5EF4-FFF2-40B4-BE49-F238E27FC236}">
                <a16:creationId xmlns:a16="http://schemas.microsoft.com/office/drawing/2014/main" id="{F42111F8-D026-4080-A7D1-2BD64D26F371}"/>
              </a:ext>
            </a:extLst>
          </p:cNvPr>
          <p:cNvSpPr>
            <a:spLocks noGrp="1"/>
          </p:cNvSpPr>
          <p:nvPr>
            <p:ph sz="quarter" idx="16" hasCustomPrompt="1"/>
          </p:nvPr>
        </p:nvSpPr>
        <p:spPr>
          <a:xfrm>
            <a:off x="6274800" y="3250800"/>
            <a:ext cx="241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endParaRPr lang="da-DK"/>
          </a:p>
        </p:txBody>
      </p:sp>
      <p:sp>
        <p:nvSpPr>
          <p:cNvPr id="9" name="Content Placeholder 14">
            <a:extLst>
              <a:ext uri="{FF2B5EF4-FFF2-40B4-BE49-F238E27FC236}">
                <a16:creationId xmlns:a16="http://schemas.microsoft.com/office/drawing/2014/main" id="{27C889C0-3946-D7C1-956A-0DC95ED8667A}"/>
              </a:ext>
            </a:extLst>
          </p:cNvPr>
          <p:cNvSpPr>
            <a:spLocks noGrp="1"/>
          </p:cNvSpPr>
          <p:nvPr>
            <p:ph sz="quarter" idx="21" hasCustomPrompt="1"/>
          </p:nvPr>
        </p:nvSpPr>
        <p:spPr>
          <a:xfrm>
            <a:off x="9054000" y="1285200"/>
            <a:ext cx="2419200" cy="1609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endParaRPr lang="da-DK"/>
          </a:p>
        </p:txBody>
      </p:sp>
      <p:sp>
        <p:nvSpPr>
          <p:cNvPr id="10" name="Content Placeholder 14">
            <a:extLst>
              <a:ext uri="{FF2B5EF4-FFF2-40B4-BE49-F238E27FC236}">
                <a16:creationId xmlns:a16="http://schemas.microsoft.com/office/drawing/2014/main" id="{7573F37A-698E-3A72-D153-0ACF8992DF03}"/>
              </a:ext>
            </a:extLst>
          </p:cNvPr>
          <p:cNvSpPr>
            <a:spLocks noGrp="1"/>
          </p:cNvSpPr>
          <p:nvPr>
            <p:ph sz="quarter" idx="22" hasCustomPrompt="1"/>
          </p:nvPr>
        </p:nvSpPr>
        <p:spPr>
          <a:xfrm>
            <a:off x="9054000" y="3250800"/>
            <a:ext cx="241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endParaRPr lang="da-DK"/>
          </a:p>
        </p:txBody>
      </p:sp>
      <p:sp>
        <p:nvSpPr>
          <p:cNvPr id="14" name="Text Placeholder notes">
            <a:extLst>
              <a:ext uri="{FF2B5EF4-FFF2-40B4-BE49-F238E27FC236}">
                <a16:creationId xmlns:a16="http://schemas.microsoft.com/office/drawing/2014/main" id="{D1161E37-0535-57AA-D723-366703ABF88D}"/>
              </a:ext>
            </a:extLst>
          </p:cNvPr>
          <p:cNvSpPr>
            <a:spLocks noGrp="1"/>
          </p:cNvSpPr>
          <p:nvPr>
            <p:ph type="body" sz="quarter" idx="17" hasCustomPrompt="1"/>
          </p:nvPr>
        </p:nvSpPr>
        <p:spPr>
          <a:xfrm>
            <a:off x="720000" y="5958000"/>
            <a:ext cx="5194800" cy="360000"/>
          </a:xfrm>
        </p:spPr>
        <p:txBody>
          <a:bodyPr anchor="t"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18" name="Date Placeholder 17" hidden="1">
            <a:extLst>
              <a:ext uri="{FF2B5EF4-FFF2-40B4-BE49-F238E27FC236}">
                <a16:creationId xmlns:a16="http://schemas.microsoft.com/office/drawing/2014/main" id="{FCDDF5E6-CAB5-6C77-AB8D-98F0E1242305}"/>
              </a:ext>
            </a:extLst>
          </p:cNvPr>
          <p:cNvSpPr>
            <a:spLocks noGrp="1"/>
          </p:cNvSpPr>
          <p:nvPr>
            <p:ph type="dt" sz="half" idx="23"/>
          </p:nvPr>
        </p:nvSpPr>
        <p:spPr/>
        <p:txBody>
          <a:bodyPr/>
          <a:lstStyle/>
          <a:p>
            <a:r>
              <a:rPr lang="da-DK"/>
              <a:t>dag måned år</a:t>
            </a:r>
          </a:p>
        </p:txBody>
      </p:sp>
      <p:sp>
        <p:nvSpPr>
          <p:cNvPr id="19" name="Footer Placeholder 18">
            <a:extLst>
              <a:ext uri="{FF2B5EF4-FFF2-40B4-BE49-F238E27FC236}">
                <a16:creationId xmlns:a16="http://schemas.microsoft.com/office/drawing/2014/main" id="{17C6F32E-A090-074F-33E2-95B9BA32B094}"/>
              </a:ext>
            </a:extLst>
          </p:cNvPr>
          <p:cNvSpPr>
            <a:spLocks noGrp="1"/>
          </p:cNvSpPr>
          <p:nvPr>
            <p:ph type="ftr" sz="quarter" idx="24"/>
          </p:nvPr>
        </p:nvSpPr>
        <p:spPr/>
        <p:txBody>
          <a:bodyPr/>
          <a:lstStyle/>
          <a:p>
            <a:endParaRPr lang="da-DK"/>
          </a:p>
        </p:txBody>
      </p:sp>
      <p:sp>
        <p:nvSpPr>
          <p:cNvPr id="20" name="Slide Number Placeholder 19">
            <a:extLst>
              <a:ext uri="{FF2B5EF4-FFF2-40B4-BE49-F238E27FC236}">
                <a16:creationId xmlns:a16="http://schemas.microsoft.com/office/drawing/2014/main" id="{9644EFCB-D489-1FF4-F789-F6FCABECCAB4}"/>
              </a:ext>
            </a:extLst>
          </p:cNvPr>
          <p:cNvSpPr>
            <a:spLocks noGrp="1"/>
          </p:cNvSpPr>
          <p:nvPr>
            <p:ph type="sldNum" sz="quarter" idx="25"/>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4149690616"/>
      </p:ext>
    </p:extLst>
  </p:cSld>
  <p:clrMapOvr>
    <a:masterClrMapping/>
  </p:clrMapOvr>
  <p:extLst>
    <p:ext uri="{DCECCB84-F9BA-43D5-87BE-67443E8EF086}">
      <p15:sldGuideLst xmlns:p15="http://schemas.microsoft.com/office/powerpoint/2012/main">
        <p15:guide id="1" orient="horz" pos="1824" userDrawn="1">
          <p15:clr>
            <a:srgbClr val="A4A3A4"/>
          </p15:clr>
        </p15:guide>
        <p15:guide id="2" orient="horz" pos="2047" userDrawn="1">
          <p15:clr>
            <a:srgbClr val="A4A3A4"/>
          </p15:clr>
        </p15:guide>
        <p15:guide id="3" orient="horz" pos="806" userDrawn="1">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indholdsobjekt og billede 1">
    <p:bg>
      <p:bgPr>
        <a:solidFill>
          <a:srgbClr val="006E6C"/>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CAB7870-7B2A-6E4C-42FD-E28C6813B0EA}"/>
              </a:ext>
            </a:extLst>
          </p:cNvPr>
          <p:cNvSpPr/>
          <p:nvPr userDrawn="1"/>
        </p:nvSpPr>
        <p:spPr bwMode="white">
          <a:xfrm>
            <a:off x="0" y="0"/>
            <a:ext cx="12193200" cy="6858000"/>
          </a:xfrm>
          <a:prstGeom prst="rect">
            <a:avLst/>
          </a:prstGeom>
          <a:solidFill>
            <a:srgbClr val="307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1" name="Pictureplaceholder">
            <a:extLst>
              <a:ext uri="{FF2B5EF4-FFF2-40B4-BE49-F238E27FC236}">
                <a16:creationId xmlns:a16="http://schemas.microsoft.com/office/drawing/2014/main" id="{85605BB4-82E7-6D84-7F65-B48C84B5F891}"/>
              </a:ext>
            </a:extLst>
          </p:cNvPr>
          <p:cNvSpPr>
            <a:spLocks noGrp="1"/>
          </p:cNvSpPr>
          <p:nvPr>
            <p:ph type="pic" sz="quarter" idx="14" hasCustomPrompt="1"/>
          </p:nvPr>
        </p:nvSpPr>
        <p:spPr bwMode="white">
          <a:xfrm>
            <a:off x="6097200" y="-1"/>
            <a:ext cx="6094800" cy="6858000"/>
          </a:xfrm>
          <a:prstGeom prst="rect">
            <a:avLst/>
          </a:prstGeom>
          <a:solidFill>
            <a:schemeClr val="tx1">
              <a:lumMod val="85000"/>
            </a:schemeClr>
          </a:solidFill>
        </p:spPr>
        <p:txBody>
          <a:bodyPr wrap="square" tIns="864000" anchor="ctr" anchorCtr="0">
            <a:noAutofit/>
          </a:bodyPr>
          <a:lstStyle>
            <a:lvl1pPr marL="0" indent="0" algn="ctr">
              <a:spcAft>
                <a:spcPts val="0"/>
              </a:spcAft>
              <a:buNone/>
              <a:defRPr sz="1600">
                <a:solidFill>
                  <a:schemeClr val="bg1"/>
                </a:solidFill>
              </a:defRPr>
            </a:lvl1pPr>
          </a:lstStyle>
          <a:p>
            <a:r>
              <a:rPr lang="da-DK" noProof="0"/>
              <a:t>Klik på ikonet for at indsætte billede fra F:\Grafik\Powerpoint-billeder</a:t>
            </a:r>
          </a:p>
        </p:txBody>
      </p:sp>
      <p:sp>
        <p:nvSpPr>
          <p:cNvPr id="4" name="Text Placeholder Logo">
            <a:extLst>
              <a:ext uri="{FF2B5EF4-FFF2-40B4-BE49-F238E27FC236}">
                <a16:creationId xmlns:a16="http://schemas.microsoft.com/office/drawing/2014/main" id="{06D67678-0A0F-17A5-BE38-65307CC28F77}"/>
              </a:ext>
            </a:extLst>
          </p:cNvPr>
          <p:cNvSpPr>
            <a:spLocks noGrp="1"/>
          </p:cNvSpPr>
          <p:nvPr>
            <p:ph type="body" sz="quarter" idx="24" hasCustomPrompt="1"/>
          </p:nvPr>
        </p:nvSpPr>
        <p:spPr>
          <a:xfrm>
            <a:off x="10228487" y="5957134"/>
            <a:ext cx="1242000" cy="5400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da-DK"/>
              <a:t>.</a:t>
            </a:r>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720000" y="360000"/>
            <a:ext cx="4629600" cy="831600"/>
          </a:xfrm>
        </p:spPr>
        <p:txBody>
          <a:bodyPr/>
          <a:lstStyle>
            <a:lvl1pPr>
              <a:defRPr b="0">
                <a:solidFill>
                  <a:srgbClr val="6FC2B6"/>
                </a:solidFill>
              </a:defRPr>
            </a:lvl1pPr>
          </a:lstStyle>
          <a:p>
            <a:r>
              <a:rPr lang="da-DK"/>
              <a:t>Klik for at tilføje titel</a:t>
            </a:r>
          </a:p>
        </p:txBody>
      </p:sp>
      <p:sp>
        <p:nvSpPr>
          <p:cNvPr id="10" name="Text Placeholder 9">
            <a:extLst>
              <a:ext uri="{FF2B5EF4-FFF2-40B4-BE49-F238E27FC236}">
                <a16:creationId xmlns:a16="http://schemas.microsoft.com/office/drawing/2014/main" id="{35D02D20-94F3-A4F5-66B6-FEF7D86C7B88}"/>
              </a:ext>
            </a:extLst>
          </p:cNvPr>
          <p:cNvSpPr>
            <a:spLocks noGrp="1"/>
          </p:cNvSpPr>
          <p:nvPr>
            <p:ph type="body" sz="quarter" idx="25" hasCustomPrompt="1"/>
          </p:nvPr>
        </p:nvSpPr>
        <p:spPr>
          <a:xfrm>
            <a:off x="719137" y="1547813"/>
            <a:ext cx="4629151" cy="4230687"/>
          </a:xfrm>
        </p:spPr>
        <p:txBody>
          <a:bodyPr/>
          <a:lstStyle>
            <a:lvl1pPr marL="252000" indent="-252000">
              <a:buFontTx/>
              <a:buBlip>
                <a:blip r:embed="rId4">
                  <a:extLst>
                    <a:ext uri="{96DAC541-7B7A-43D3-8B79-37D633B846F1}">
                      <asvg:svgBlip xmlns:asvg="http://schemas.microsoft.com/office/drawing/2016/SVG/main" r:embed="rId5"/>
                    </a:ext>
                  </a:extLst>
                </a:blip>
              </a:buBlip>
              <a:defRPr>
                <a:solidFill>
                  <a:srgbClr val="6FC2B6"/>
                </a:solidFill>
              </a:defRPr>
            </a:lvl1pPr>
            <a:lvl2pPr marL="504000" indent="-252000">
              <a:buFontTx/>
              <a:buBlip>
                <a:blip r:embed="rId4">
                  <a:extLst>
                    <a:ext uri="{96DAC541-7B7A-43D3-8B79-37D633B846F1}">
                      <asvg:svgBlip xmlns:asvg="http://schemas.microsoft.com/office/drawing/2016/SVG/main" r:embed="rId5"/>
                    </a:ext>
                  </a:extLst>
                </a:blip>
              </a:buBlip>
              <a:defRPr>
                <a:solidFill>
                  <a:srgbClr val="6FC2B6"/>
                </a:solidFill>
              </a:defRPr>
            </a:lvl2pPr>
            <a:lvl3pPr marL="756000" indent="-252000">
              <a:buFontTx/>
              <a:buBlip>
                <a:blip r:embed="rId4">
                  <a:extLst>
                    <a:ext uri="{96DAC541-7B7A-43D3-8B79-37D633B846F1}">
                      <asvg:svgBlip xmlns:asvg="http://schemas.microsoft.com/office/drawing/2016/SVG/main" r:embed="rId5"/>
                    </a:ext>
                  </a:extLst>
                </a:blip>
              </a:buBlip>
              <a:defRPr>
                <a:solidFill>
                  <a:srgbClr val="6FC2B6"/>
                </a:solidFill>
              </a:defRPr>
            </a:lvl3pPr>
            <a:lvl4pPr>
              <a:defRPr>
                <a:solidFill>
                  <a:srgbClr val="6FC2B6"/>
                </a:solidFill>
              </a:defRPr>
            </a:lvl4pPr>
            <a:lvl5pPr>
              <a:defRPr>
                <a:solidFill>
                  <a:srgbClr val="6FC2B6"/>
                </a:solidFill>
              </a:defRPr>
            </a:lvl5pPr>
            <a:lvl6pPr marL="180000" indent="-180000">
              <a:buFontTx/>
              <a:buBlip>
                <a:blip r:embed="rId4">
                  <a:extLst>
                    <a:ext uri="{96DAC541-7B7A-43D3-8B79-37D633B846F1}">
                      <asvg:svgBlip xmlns:asvg="http://schemas.microsoft.com/office/drawing/2016/SVG/main" r:embed="rId5"/>
                    </a:ext>
                  </a:extLst>
                </a:blip>
              </a:buBlip>
              <a:defRPr>
                <a:solidFill>
                  <a:srgbClr val="6FC2B6"/>
                </a:solidFill>
              </a:defRPr>
            </a:lvl6pPr>
            <a:lvl7pPr>
              <a:defRPr>
                <a:solidFill>
                  <a:srgbClr val="6FC2B6"/>
                </a:solidFill>
              </a:defRPr>
            </a:lvl7pPr>
            <a:lvl8pPr>
              <a:defRPr>
                <a:solidFill>
                  <a:srgbClr val="6FC2B6"/>
                </a:solidFill>
              </a:defRPr>
            </a:lvl8pPr>
            <a:lvl9pPr>
              <a:defRPr>
                <a:solidFill>
                  <a:srgbClr val="6FC2B6"/>
                </a:solidFill>
              </a:defRPr>
            </a:lvl9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7" name="Date Placeholder 6" hidden="1">
            <a:extLst>
              <a:ext uri="{FF2B5EF4-FFF2-40B4-BE49-F238E27FC236}">
                <a16:creationId xmlns:a16="http://schemas.microsoft.com/office/drawing/2014/main" id="{14D980D4-A6FE-48C4-3FB4-A170F1DD3EFA}"/>
              </a:ext>
            </a:extLst>
          </p:cNvPr>
          <p:cNvSpPr>
            <a:spLocks noGrp="1"/>
          </p:cNvSpPr>
          <p:nvPr>
            <p:ph type="dt" sz="half" idx="10"/>
          </p:nvPr>
        </p:nvSpPr>
        <p:spPr/>
        <p:txBody>
          <a:bodyPr/>
          <a:lstStyle>
            <a:lvl1pPr>
              <a:defRPr>
                <a:solidFill>
                  <a:srgbClr val="6FC2B6"/>
                </a:solidFill>
              </a:defRPr>
            </a:lvl1pPr>
          </a:lstStyle>
          <a:p>
            <a:r>
              <a:rPr lang="da-DK"/>
              <a:t>dag måned år</a:t>
            </a:r>
          </a:p>
        </p:txBody>
      </p:sp>
      <p:sp>
        <p:nvSpPr>
          <p:cNvPr id="8" name="Footer Placeholder 7">
            <a:extLst>
              <a:ext uri="{FF2B5EF4-FFF2-40B4-BE49-F238E27FC236}">
                <a16:creationId xmlns:a16="http://schemas.microsoft.com/office/drawing/2014/main" id="{09C9C598-2ADD-7AAD-BC20-214AE14F332E}"/>
              </a:ext>
            </a:extLst>
          </p:cNvPr>
          <p:cNvSpPr>
            <a:spLocks noGrp="1"/>
          </p:cNvSpPr>
          <p:nvPr>
            <p:ph type="ftr" sz="quarter" idx="11"/>
          </p:nvPr>
        </p:nvSpPr>
        <p:spPr/>
        <p:txBody>
          <a:bodyPr/>
          <a:lstStyle>
            <a:lvl1pPr>
              <a:defRPr>
                <a:solidFill>
                  <a:srgbClr val="6FC2B6"/>
                </a:solidFill>
              </a:defRPr>
            </a:lvl1pPr>
          </a:lstStyle>
          <a:p>
            <a:endParaRPr lang="da-DK"/>
          </a:p>
        </p:txBody>
      </p:sp>
      <p:sp>
        <p:nvSpPr>
          <p:cNvPr id="9" name="Slide Number Placeholder 8">
            <a:extLst>
              <a:ext uri="{FF2B5EF4-FFF2-40B4-BE49-F238E27FC236}">
                <a16:creationId xmlns:a16="http://schemas.microsoft.com/office/drawing/2014/main" id="{338DCD92-64F9-6FD5-F0BC-D1B2259B4E48}"/>
              </a:ext>
            </a:extLst>
          </p:cNvPr>
          <p:cNvSpPr>
            <a:spLocks noGrp="1"/>
          </p:cNvSpPr>
          <p:nvPr>
            <p:ph type="sldNum" sz="quarter" idx="12"/>
          </p:nvPr>
        </p:nvSpPr>
        <p:spPr/>
        <p:txBody>
          <a:bodyPr/>
          <a:lstStyle>
            <a:lvl1pPr>
              <a:defRPr>
                <a:solidFill>
                  <a:srgbClr val="6FC2B6"/>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9659145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75"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indholdsobjekt og billede 2">
    <p:bg>
      <p:bgPr>
        <a:solidFill>
          <a:srgbClr val="006E6C"/>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CAB7870-7B2A-6E4C-42FD-E28C6813B0EA}"/>
              </a:ext>
            </a:extLst>
          </p:cNvPr>
          <p:cNvSpPr/>
          <p:nvPr userDrawn="1"/>
        </p:nvSpPr>
        <p:spPr bwMode="white">
          <a:xfrm>
            <a:off x="0" y="0"/>
            <a:ext cx="12193200" cy="6858000"/>
          </a:xfrm>
          <a:prstGeom prst="rect">
            <a:avLst/>
          </a:prstGeom>
          <a:solidFill>
            <a:srgbClr val="246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1" name="Pictureplaceholder">
            <a:extLst>
              <a:ext uri="{FF2B5EF4-FFF2-40B4-BE49-F238E27FC236}">
                <a16:creationId xmlns:a16="http://schemas.microsoft.com/office/drawing/2014/main" id="{85605BB4-82E7-6D84-7F65-B48C84B5F891}"/>
              </a:ext>
            </a:extLst>
          </p:cNvPr>
          <p:cNvSpPr>
            <a:spLocks noGrp="1"/>
          </p:cNvSpPr>
          <p:nvPr>
            <p:ph type="pic" sz="quarter" idx="14" hasCustomPrompt="1"/>
          </p:nvPr>
        </p:nvSpPr>
        <p:spPr bwMode="white">
          <a:xfrm>
            <a:off x="6097200" y="-1"/>
            <a:ext cx="6094800" cy="6858000"/>
          </a:xfrm>
          <a:prstGeom prst="rect">
            <a:avLst/>
          </a:prstGeom>
          <a:solidFill>
            <a:schemeClr val="tx1">
              <a:lumMod val="85000"/>
            </a:schemeClr>
          </a:solidFill>
        </p:spPr>
        <p:txBody>
          <a:bodyPr wrap="square" tIns="864000" anchor="ctr" anchorCtr="0">
            <a:noAutofit/>
          </a:bodyPr>
          <a:lstStyle>
            <a:lvl1pPr marL="0" indent="0" algn="ctr">
              <a:spcAft>
                <a:spcPts val="0"/>
              </a:spcAft>
              <a:buNone/>
              <a:defRPr sz="1600">
                <a:solidFill>
                  <a:schemeClr val="bg1"/>
                </a:solidFill>
              </a:defRPr>
            </a:lvl1pPr>
          </a:lstStyle>
          <a:p>
            <a:r>
              <a:rPr lang="da-DK" noProof="0"/>
              <a:t>Klik på ikonet for at indsætte billede fra F:\Grafik\Powerpoint-billeder</a:t>
            </a:r>
          </a:p>
        </p:txBody>
      </p:sp>
      <p:sp>
        <p:nvSpPr>
          <p:cNvPr id="4" name="Text Placeholder Logo">
            <a:extLst>
              <a:ext uri="{FF2B5EF4-FFF2-40B4-BE49-F238E27FC236}">
                <a16:creationId xmlns:a16="http://schemas.microsoft.com/office/drawing/2014/main" id="{06D67678-0A0F-17A5-BE38-65307CC28F77}"/>
              </a:ext>
            </a:extLst>
          </p:cNvPr>
          <p:cNvSpPr>
            <a:spLocks noGrp="1"/>
          </p:cNvSpPr>
          <p:nvPr>
            <p:ph type="body" sz="quarter" idx="24" hasCustomPrompt="1"/>
          </p:nvPr>
        </p:nvSpPr>
        <p:spPr>
          <a:xfrm>
            <a:off x="10228487" y="5957134"/>
            <a:ext cx="1242000" cy="5400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da-DK"/>
              <a:t>.</a:t>
            </a:r>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720000" y="360000"/>
            <a:ext cx="4629600" cy="831600"/>
          </a:xfrm>
        </p:spPr>
        <p:txBody>
          <a:bodyPr/>
          <a:lstStyle>
            <a:lvl1pPr>
              <a:defRPr b="0">
                <a:solidFill>
                  <a:srgbClr val="B5C7DE"/>
                </a:solidFill>
              </a:defRPr>
            </a:lvl1pPr>
          </a:lstStyle>
          <a:p>
            <a:r>
              <a:rPr lang="da-DK"/>
              <a:t>Klik for at tilføje titel</a:t>
            </a:r>
          </a:p>
        </p:txBody>
      </p:sp>
      <p:sp>
        <p:nvSpPr>
          <p:cNvPr id="6" name="Text Placeholder 9">
            <a:extLst>
              <a:ext uri="{FF2B5EF4-FFF2-40B4-BE49-F238E27FC236}">
                <a16:creationId xmlns:a16="http://schemas.microsoft.com/office/drawing/2014/main" id="{65C24E94-3670-B332-C95E-F830AE159695}"/>
              </a:ext>
            </a:extLst>
          </p:cNvPr>
          <p:cNvSpPr>
            <a:spLocks noGrp="1"/>
          </p:cNvSpPr>
          <p:nvPr>
            <p:ph type="body" sz="quarter" idx="25" hasCustomPrompt="1"/>
          </p:nvPr>
        </p:nvSpPr>
        <p:spPr>
          <a:xfrm>
            <a:off x="719137" y="1547813"/>
            <a:ext cx="4629151" cy="4230687"/>
          </a:xfrm>
        </p:spPr>
        <p:txBody>
          <a:bodyPr/>
          <a:lstStyle>
            <a:lvl1pPr marL="252000" indent="-252000">
              <a:buFontTx/>
              <a:buBlip>
                <a:blip r:embed="rId4">
                  <a:extLst>
                    <a:ext uri="{96DAC541-7B7A-43D3-8B79-37D633B846F1}">
                      <asvg:svgBlip xmlns:asvg="http://schemas.microsoft.com/office/drawing/2016/SVG/main" r:embed="rId5"/>
                    </a:ext>
                  </a:extLst>
                </a:blip>
              </a:buBlip>
              <a:defRPr>
                <a:solidFill>
                  <a:srgbClr val="B5C7DE"/>
                </a:solidFill>
              </a:defRPr>
            </a:lvl1pPr>
            <a:lvl2pPr marL="504000" indent="-252000">
              <a:buFontTx/>
              <a:buBlip>
                <a:blip r:embed="rId4">
                  <a:extLst>
                    <a:ext uri="{96DAC541-7B7A-43D3-8B79-37D633B846F1}">
                      <asvg:svgBlip xmlns:asvg="http://schemas.microsoft.com/office/drawing/2016/SVG/main" r:embed="rId5"/>
                    </a:ext>
                  </a:extLst>
                </a:blip>
              </a:buBlip>
              <a:defRPr>
                <a:solidFill>
                  <a:srgbClr val="B5C7DE"/>
                </a:solidFill>
              </a:defRPr>
            </a:lvl2pPr>
            <a:lvl3pPr marL="756000" indent="-252000">
              <a:buFontTx/>
              <a:buBlip>
                <a:blip r:embed="rId4">
                  <a:extLst>
                    <a:ext uri="{96DAC541-7B7A-43D3-8B79-37D633B846F1}">
                      <asvg:svgBlip xmlns:asvg="http://schemas.microsoft.com/office/drawing/2016/SVG/main" r:embed="rId5"/>
                    </a:ext>
                  </a:extLst>
                </a:blip>
              </a:buBlip>
              <a:defRPr>
                <a:solidFill>
                  <a:srgbClr val="B5C7DE"/>
                </a:solidFill>
              </a:defRPr>
            </a:lvl3pPr>
            <a:lvl4pPr>
              <a:defRPr>
                <a:solidFill>
                  <a:srgbClr val="B5C7DE"/>
                </a:solidFill>
              </a:defRPr>
            </a:lvl4pPr>
            <a:lvl5pPr>
              <a:defRPr>
                <a:solidFill>
                  <a:srgbClr val="B5C7DE"/>
                </a:solidFill>
              </a:defRPr>
            </a:lvl5pPr>
            <a:lvl6pPr marL="180000" indent="-180000">
              <a:buFontTx/>
              <a:buBlip>
                <a:blip r:embed="rId4">
                  <a:extLst>
                    <a:ext uri="{96DAC541-7B7A-43D3-8B79-37D633B846F1}">
                      <asvg:svgBlip xmlns:asvg="http://schemas.microsoft.com/office/drawing/2016/SVG/main" r:embed="rId5"/>
                    </a:ext>
                  </a:extLst>
                </a:blip>
              </a:buBlip>
              <a:defRPr>
                <a:solidFill>
                  <a:srgbClr val="B5C7DE"/>
                </a:solidFill>
              </a:defRPr>
            </a:lvl6pPr>
            <a:lvl7pPr>
              <a:defRPr>
                <a:solidFill>
                  <a:srgbClr val="B5C7DE"/>
                </a:solidFill>
              </a:defRPr>
            </a:lvl7pPr>
            <a:lvl8pPr>
              <a:defRPr>
                <a:solidFill>
                  <a:srgbClr val="B5C7DE"/>
                </a:solidFill>
              </a:defRPr>
            </a:lvl8pPr>
            <a:lvl9pPr>
              <a:defRPr>
                <a:solidFill>
                  <a:srgbClr val="B5C7DE"/>
                </a:solidFill>
              </a:defRPr>
            </a:lvl9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7" name="Date Placeholder 6" hidden="1">
            <a:extLst>
              <a:ext uri="{FF2B5EF4-FFF2-40B4-BE49-F238E27FC236}">
                <a16:creationId xmlns:a16="http://schemas.microsoft.com/office/drawing/2014/main" id="{14D980D4-A6FE-48C4-3FB4-A170F1DD3EFA}"/>
              </a:ext>
            </a:extLst>
          </p:cNvPr>
          <p:cNvSpPr>
            <a:spLocks noGrp="1"/>
          </p:cNvSpPr>
          <p:nvPr>
            <p:ph type="dt" sz="half" idx="10"/>
          </p:nvPr>
        </p:nvSpPr>
        <p:spPr/>
        <p:txBody>
          <a:bodyPr/>
          <a:lstStyle>
            <a:lvl1pPr>
              <a:defRPr>
                <a:solidFill>
                  <a:srgbClr val="B5C7DE"/>
                </a:solidFill>
              </a:defRPr>
            </a:lvl1pPr>
          </a:lstStyle>
          <a:p>
            <a:r>
              <a:rPr lang="da-DK"/>
              <a:t>dag måned år</a:t>
            </a:r>
          </a:p>
        </p:txBody>
      </p:sp>
      <p:sp>
        <p:nvSpPr>
          <p:cNvPr id="8" name="Footer Placeholder 7">
            <a:extLst>
              <a:ext uri="{FF2B5EF4-FFF2-40B4-BE49-F238E27FC236}">
                <a16:creationId xmlns:a16="http://schemas.microsoft.com/office/drawing/2014/main" id="{09C9C598-2ADD-7AAD-BC20-214AE14F332E}"/>
              </a:ext>
            </a:extLst>
          </p:cNvPr>
          <p:cNvSpPr>
            <a:spLocks noGrp="1"/>
          </p:cNvSpPr>
          <p:nvPr>
            <p:ph type="ftr" sz="quarter" idx="11"/>
          </p:nvPr>
        </p:nvSpPr>
        <p:spPr/>
        <p:txBody>
          <a:bodyPr/>
          <a:lstStyle>
            <a:lvl1pPr>
              <a:defRPr>
                <a:solidFill>
                  <a:srgbClr val="B5C7DE"/>
                </a:solidFill>
              </a:defRPr>
            </a:lvl1pPr>
          </a:lstStyle>
          <a:p>
            <a:endParaRPr lang="da-DK"/>
          </a:p>
        </p:txBody>
      </p:sp>
      <p:sp>
        <p:nvSpPr>
          <p:cNvPr id="9" name="Slide Number Placeholder 8">
            <a:extLst>
              <a:ext uri="{FF2B5EF4-FFF2-40B4-BE49-F238E27FC236}">
                <a16:creationId xmlns:a16="http://schemas.microsoft.com/office/drawing/2014/main" id="{338DCD92-64F9-6FD5-F0BC-D1B2259B4E48}"/>
              </a:ext>
            </a:extLst>
          </p:cNvPr>
          <p:cNvSpPr>
            <a:spLocks noGrp="1"/>
          </p:cNvSpPr>
          <p:nvPr>
            <p:ph type="sldNum" sz="quarter" idx="12"/>
          </p:nvPr>
        </p:nvSpPr>
        <p:spPr/>
        <p:txBody>
          <a:bodyPr/>
          <a:lstStyle>
            <a:lvl1pPr>
              <a:defRPr>
                <a:solidFill>
                  <a:srgbClr val="B5C7DE"/>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85440622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og billede 1">
    <p:spTree>
      <p:nvGrpSpPr>
        <p:cNvPr id="1" name=""/>
        <p:cNvGrpSpPr/>
        <p:nvPr/>
      </p:nvGrpSpPr>
      <p:grpSpPr>
        <a:xfrm>
          <a:off x="0" y="0"/>
          <a:ext cx="0" cy="0"/>
          <a:chOff x="0" y="0"/>
          <a:chExt cx="0" cy="0"/>
        </a:xfrm>
      </p:grpSpPr>
      <p:sp>
        <p:nvSpPr>
          <p:cNvPr id="19" name="Slide Number Placeholder 10" hidden="1">
            <a:extLst>
              <a:ext uri="{FF2B5EF4-FFF2-40B4-BE49-F238E27FC236}">
                <a16:creationId xmlns:a16="http://schemas.microsoft.com/office/drawing/2014/main" id="{44F5BB7B-A56C-FF4C-5E7D-8595307DB9E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
        <p:nvSpPr>
          <p:cNvPr id="8" name="Background">
            <a:extLst>
              <a:ext uri="{FF2B5EF4-FFF2-40B4-BE49-F238E27FC236}">
                <a16:creationId xmlns:a16="http://schemas.microsoft.com/office/drawing/2014/main" id="{7A38070D-BE7B-DB42-4133-B218FF7271ED}"/>
              </a:ext>
            </a:extLst>
          </p:cNvPr>
          <p:cNvSpPr/>
          <p:nvPr userDrawn="1"/>
        </p:nvSpPr>
        <p:spPr>
          <a:xfrm>
            <a:off x="0" y="0"/>
            <a:ext cx="12193200" cy="6858000"/>
          </a:xfrm>
          <a:prstGeom prst="rect">
            <a:avLst/>
          </a:prstGeom>
          <a:solidFill>
            <a:srgbClr val="6FC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7" name="Billedepladsholder">
            <a:extLst>
              <a:ext uri="{FF2B5EF4-FFF2-40B4-BE49-F238E27FC236}">
                <a16:creationId xmlns:a16="http://schemas.microsoft.com/office/drawing/2014/main" id="{D19DED2D-CB98-2D06-ED46-5564F92D767D}"/>
              </a:ext>
            </a:extLst>
          </p:cNvPr>
          <p:cNvSpPr>
            <a:spLocks noGrp="1"/>
          </p:cNvSpPr>
          <p:nvPr>
            <p:ph type="pic" sz="quarter" idx="13" hasCustomPrompt="1"/>
          </p:nvPr>
        </p:nvSpPr>
        <p:spPr bwMode="white">
          <a:xfrm>
            <a:off x="0" y="-1"/>
            <a:ext cx="12193200" cy="6861600"/>
          </a:xfrm>
          <a:custGeom>
            <a:avLst/>
            <a:gdLst>
              <a:gd name="connsiteX0" fmla="*/ 0 w 12193200"/>
              <a:gd name="connsiteY0" fmla="*/ 0 h 6861600"/>
              <a:gd name="connsiteX1" fmla="*/ 7847702 w 12193200"/>
              <a:gd name="connsiteY1" fmla="*/ 0 h 6861600"/>
              <a:gd name="connsiteX2" fmla="*/ 7773894 w 12193200"/>
              <a:gd name="connsiteY2" fmla="*/ 205219 h 6861600"/>
              <a:gd name="connsiteX3" fmla="*/ 7667636 w 12193200"/>
              <a:gd name="connsiteY3" fmla="*/ 864184 h 6861600"/>
              <a:gd name="connsiteX4" fmla="*/ 7663991 w 12193200"/>
              <a:gd name="connsiteY4" fmla="*/ 1045692 h 6861600"/>
              <a:gd name="connsiteX5" fmla="*/ 8350737 w 12193200"/>
              <a:gd name="connsiteY5" fmla="*/ 1045692 h 6861600"/>
              <a:gd name="connsiteX6" fmla="*/ 8355314 w 12193200"/>
              <a:gd name="connsiteY6" fmla="*/ 872406 h 6861600"/>
              <a:gd name="connsiteX7" fmla="*/ 8510839 w 12193200"/>
              <a:gd name="connsiteY7" fmla="*/ 199108 h 6861600"/>
              <a:gd name="connsiteX8" fmla="*/ 8618103 w 12193200"/>
              <a:gd name="connsiteY8" fmla="*/ 0 h 6861600"/>
              <a:gd name="connsiteX9" fmla="*/ 12193200 w 12193200"/>
              <a:gd name="connsiteY9" fmla="*/ 0 h 6861600"/>
              <a:gd name="connsiteX10" fmla="*/ 12193200 w 12193200"/>
              <a:gd name="connsiteY10" fmla="*/ 385347 h 6861600"/>
              <a:gd name="connsiteX11" fmla="*/ 10356263 w 12193200"/>
              <a:gd name="connsiteY11" fmla="*/ 385347 h 6861600"/>
              <a:gd name="connsiteX12" fmla="*/ 10356263 w 12193200"/>
              <a:gd name="connsiteY12" fmla="*/ 1052938 h 6861600"/>
              <a:gd name="connsiteX13" fmla="*/ 11875707 w 12193200"/>
              <a:gd name="connsiteY13" fmla="*/ 1052938 h 6861600"/>
              <a:gd name="connsiteX14" fmla="*/ 11874774 w 12193200"/>
              <a:gd name="connsiteY14" fmla="*/ 1104936 h 6861600"/>
              <a:gd name="connsiteX15" fmla="*/ 10135555 w 12193200"/>
              <a:gd name="connsiteY15" fmla="*/ 2803133 h 6861600"/>
              <a:gd name="connsiteX16" fmla="*/ 10048891 w 12193200"/>
              <a:gd name="connsiteY16" fmla="*/ 2801311 h 6861600"/>
              <a:gd name="connsiteX17" fmla="*/ 10048891 w 12193200"/>
              <a:gd name="connsiteY17" fmla="*/ 3489879 h 6861600"/>
              <a:gd name="connsiteX18" fmla="*/ 10135555 w 12193200"/>
              <a:gd name="connsiteY18" fmla="*/ 3490769 h 6861600"/>
              <a:gd name="connsiteX19" fmla="*/ 12018386 w 12193200"/>
              <a:gd name="connsiteY19" fmla="*/ 2587286 h 6861600"/>
              <a:gd name="connsiteX20" fmla="*/ 12193200 w 12193200"/>
              <a:gd name="connsiteY20" fmla="*/ 2342909 h 6861600"/>
              <a:gd name="connsiteX21" fmla="*/ 12193200 w 12193200"/>
              <a:gd name="connsiteY21" fmla="*/ 6861600 h 6861600"/>
              <a:gd name="connsiteX22" fmla="*/ 0 w 12193200"/>
              <a:gd name="connsiteY22"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200" h="6861600">
                <a:moveTo>
                  <a:pt x="0" y="0"/>
                </a:moveTo>
                <a:lnTo>
                  <a:pt x="7847702" y="0"/>
                </a:lnTo>
                <a:lnTo>
                  <a:pt x="7773894" y="205219"/>
                </a:lnTo>
                <a:cubicBezTo>
                  <a:pt x="7709177" y="414528"/>
                  <a:pt x="7672244" y="635625"/>
                  <a:pt x="7667636" y="864184"/>
                </a:cubicBezTo>
                <a:lnTo>
                  <a:pt x="7663991" y="1045692"/>
                </a:lnTo>
                <a:lnTo>
                  <a:pt x="8350737" y="1045692"/>
                </a:lnTo>
                <a:lnTo>
                  <a:pt x="8355314" y="872406"/>
                </a:lnTo>
                <a:cubicBezTo>
                  <a:pt x="8361130" y="633295"/>
                  <a:pt x="8416315" y="405626"/>
                  <a:pt x="8510839" y="199108"/>
                </a:cubicBezTo>
                <a:lnTo>
                  <a:pt x="8618103" y="0"/>
                </a:lnTo>
                <a:lnTo>
                  <a:pt x="12193200" y="0"/>
                </a:lnTo>
                <a:lnTo>
                  <a:pt x="12193200" y="385347"/>
                </a:lnTo>
                <a:lnTo>
                  <a:pt x="10356263" y="385347"/>
                </a:lnTo>
                <a:lnTo>
                  <a:pt x="10356263" y="1052938"/>
                </a:lnTo>
                <a:lnTo>
                  <a:pt x="11875707" y="1052938"/>
                </a:lnTo>
                <a:lnTo>
                  <a:pt x="11874774" y="1104936"/>
                </a:lnTo>
                <a:cubicBezTo>
                  <a:pt x="11851975" y="2041589"/>
                  <a:pt x="11071276" y="2803133"/>
                  <a:pt x="10135555" y="2803133"/>
                </a:cubicBezTo>
                <a:lnTo>
                  <a:pt x="10048891" y="2801311"/>
                </a:lnTo>
                <a:lnTo>
                  <a:pt x="10048891" y="3489879"/>
                </a:lnTo>
                <a:lnTo>
                  <a:pt x="10135555" y="3490769"/>
                </a:lnTo>
                <a:cubicBezTo>
                  <a:pt x="10890048" y="3490769"/>
                  <a:pt x="11571051" y="3137398"/>
                  <a:pt x="12018386" y="2587286"/>
                </a:cubicBezTo>
                <a:lnTo>
                  <a:pt x="12193200" y="2342909"/>
                </a:lnTo>
                <a:lnTo>
                  <a:pt x="12193200" y="6861600"/>
                </a:lnTo>
                <a:lnTo>
                  <a:pt x="0" y="6861600"/>
                </a:lnTo>
                <a:close/>
              </a:path>
            </a:pathLst>
          </a:custGeom>
          <a:solidFill>
            <a:schemeClr val="bg1">
              <a:lumMod val="85000"/>
            </a:schemeClr>
          </a:solidFill>
        </p:spPr>
        <p:txBody>
          <a:bodyPr wrap="square" lIns="72000" tIns="0" rIns="72000" bIns="72000" anchor="b" anchorCtr="0">
            <a:noAutofit/>
          </a:bodyPr>
          <a:lstStyle>
            <a:lvl1pPr marL="0" indent="0" algn="l">
              <a:lnSpc>
                <a:spcPct val="100000"/>
              </a:lnSpc>
              <a:spcAft>
                <a:spcPts val="0"/>
              </a:spcAft>
              <a:buNone/>
              <a:defRPr sz="1400"/>
            </a:lvl1pPr>
          </a:lstStyle>
          <a:p>
            <a:r>
              <a:rPr lang="da-DK"/>
              <a:t>Klik på rammen og indsæt et billede, via fanen ”Indsæt” vælg ”Billede” fra F:\Grafik\Powerpoint-billeder</a:t>
            </a:r>
          </a:p>
        </p:txBody>
      </p:sp>
      <p:sp>
        <p:nvSpPr>
          <p:cNvPr id="13" name="Placeholder Logo">
            <a:extLst>
              <a:ext uri="{FF2B5EF4-FFF2-40B4-BE49-F238E27FC236}">
                <a16:creationId xmlns:a16="http://schemas.microsoft.com/office/drawing/2014/main" id="{72C4FD16-9228-4896-47CA-F8162A8BA551}"/>
              </a:ext>
            </a:extLst>
          </p:cNvPr>
          <p:cNvSpPr>
            <a:spLocks noGrp="1"/>
          </p:cNvSpPr>
          <p:nvPr>
            <p:ph type="body" sz="quarter" idx="24" hasCustomPrompt="1"/>
          </p:nvPr>
        </p:nvSpPr>
        <p:spPr>
          <a:xfrm>
            <a:off x="9802800" y="5774400"/>
            <a:ext cx="1670400" cy="723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da-DK"/>
              <a:t>.</a:t>
            </a:r>
          </a:p>
        </p:txBody>
      </p:sp>
      <p:sp>
        <p:nvSpPr>
          <p:cNvPr id="2" name="Title 1"/>
          <p:cNvSpPr>
            <a:spLocks noGrp="1"/>
          </p:cNvSpPr>
          <p:nvPr>
            <p:ph type="ctrTitle" hasCustomPrompt="1"/>
          </p:nvPr>
        </p:nvSpPr>
        <p:spPr>
          <a:xfrm>
            <a:off x="720000" y="1526400"/>
            <a:ext cx="7059600" cy="3805200"/>
          </a:xfrm>
        </p:spPr>
        <p:txBody>
          <a:bodyPr anchor="ctr" anchorCtr="0"/>
          <a:lstStyle>
            <a:lvl1pPr algn="l">
              <a:defRPr sz="7200">
                <a:solidFill>
                  <a:schemeClr val="bg1"/>
                </a:solidFill>
              </a:defRPr>
            </a:lvl1pPr>
          </a:lstStyle>
          <a:p>
            <a:r>
              <a:rPr lang="da-DK"/>
              <a:t>Klik for at </a:t>
            </a:r>
            <a:r>
              <a:rPr lang="da-DK" noProof="0"/>
              <a:t>tilføje</a:t>
            </a:r>
            <a:r>
              <a:rPr lang="da-DK"/>
              <a:t> titel</a:t>
            </a:r>
          </a:p>
        </p:txBody>
      </p:sp>
      <p:sp>
        <p:nvSpPr>
          <p:cNvPr id="4" name="Text Placeholder 5">
            <a:extLst>
              <a:ext uri="{FF2B5EF4-FFF2-40B4-BE49-F238E27FC236}">
                <a16:creationId xmlns:a16="http://schemas.microsoft.com/office/drawing/2014/main" id="{1353F8BA-E1DD-4144-D2C5-AC6A8EA59E63}"/>
              </a:ext>
            </a:extLst>
          </p:cNvPr>
          <p:cNvSpPr>
            <a:spLocks noGrp="1"/>
          </p:cNvSpPr>
          <p:nvPr>
            <p:ph type="body" sz="quarter" idx="18" hasCustomPrompt="1"/>
          </p:nvPr>
        </p:nvSpPr>
        <p:spPr>
          <a:xfrm>
            <a:off x="3513600" y="360000"/>
            <a:ext cx="4255200" cy="180000"/>
          </a:xfrm>
        </p:spPr>
        <p:txBody>
          <a:bodyPr anchor="t" anchorCtr="0"/>
          <a:lstStyle>
            <a:lvl1pPr marL="0" indent="0">
              <a:lnSpc>
                <a:spcPct val="83000"/>
              </a:lnSpc>
              <a:spcAft>
                <a:spcPts val="0"/>
              </a:spcAft>
              <a:buFontTx/>
              <a:buNone/>
              <a:defRPr sz="1000" cap="all" baseline="0">
                <a:solidFill>
                  <a:schemeClr val="bg1"/>
                </a:solidFill>
              </a:defRPr>
            </a:lvl1pPr>
            <a:lvl2pPr marL="0" indent="0">
              <a:lnSpc>
                <a:spcPct val="100000"/>
              </a:lnSpc>
              <a:spcAft>
                <a:spcPts val="0"/>
              </a:spcAft>
              <a:buFontTx/>
              <a:buNone/>
              <a:defRPr sz="1200"/>
            </a:lvl2pPr>
            <a:lvl3pPr marL="0" indent="0">
              <a:lnSpc>
                <a:spcPct val="100000"/>
              </a:lnSpc>
              <a:spcAft>
                <a:spcPts val="0"/>
              </a:spcAft>
              <a:buFontTx/>
              <a:buNone/>
              <a:defRPr sz="1200"/>
            </a:lvl3pPr>
            <a:lvl4pPr marL="0">
              <a:lnSpc>
                <a:spcPct val="100000"/>
              </a:lnSpc>
              <a:spcAft>
                <a:spcPts val="0"/>
              </a:spcAft>
              <a:buFontTx/>
              <a:buNone/>
              <a:defRPr sz="1200"/>
            </a:lvl4pPr>
            <a:lvl5pPr marL="0">
              <a:lnSpc>
                <a:spcPct val="100000"/>
              </a:lnSpc>
              <a:spcAft>
                <a:spcPts val="0"/>
              </a:spcAft>
              <a:buFontTx/>
              <a:buNone/>
              <a:defRPr sz="1200"/>
            </a:lvl5pPr>
            <a:lvl6pPr marL="0" indent="0">
              <a:lnSpc>
                <a:spcPct val="100000"/>
              </a:lnSpc>
              <a:spcAft>
                <a:spcPts val="0"/>
              </a:spcAft>
              <a:buFontTx/>
              <a:buNone/>
              <a:defRPr sz="1200"/>
            </a:lvl6pPr>
            <a:lvl7pPr marL="0">
              <a:lnSpc>
                <a:spcPct val="100000"/>
              </a:lnSpc>
              <a:spcAft>
                <a:spcPts val="0"/>
              </a:spcAft>
              <a:buFontTx/>
              <a:buNone/>
              <a:defRPr sz="1200"/>
            </a:lvl7pPr>
            <a:lvl8pPr marL="0">
              <a:lnSpc>
                <a:spcPct val="100000"/>
              </a:lnSpc>
              <a:spcAft>
                <a:spcPts val="0"/>
              </a:spcAft>
              <a:buFontTx/>
              <a:buNone/>
              <a:defRPr sz="1200"/>
            </a:lvl8pPr>
            <a:lvl9pPr marL="0">
              <a:lnSpc>
                <a:spcPct val="100000"/>
              </a:lnSpc>
              <a:spcAft>
                <a:spcPts val="0"/>
              </a:spcAft>
              <a:buFontTx/>
              <a:buNone/>
              <a:defRPr sz="1200"/>
            </a:lvl9pPr>
          </a:lstStyle>
          <a:p>
            <a:pPr lvl="0"/>
            <a:r>
              <a:rPr lang="da-DK"/>
              <a:t>Klik for at </a:t>
            </a:r>
            <a:r>
              <a:rPr lang="da-DK" noProof="0"/>
              <a:t>tilføje</a:t>
            </a:r>
            <a:r>
              <a:rPr lang="da-DK"/>
              <a:t> tekst</a:t>
            </a:r>
            <a:endParaRPr lang="da-DK" noProof="0"/>
          </a:p>
        </p:txBody>
      </p:sp>
      <p:sp>
        <p:nvSpPr>
          <p:cNvPr id="14" name="Text Placeholder 5">
            <a:extLst>
              <a:ext uri="{FF2B5EF4-FFF2-40B4-BE49-F238E27FC236}">
                <a16:creationId xmlns:a16="http://schemas.microsoft.com/office/drawing/2014/main" id="{037141BC-0522-914F-8DE5-4D9773A20A2A}"/>
              </a:ext>
            </a:extLst>
          </p:cNvPr>
          <p:cNvSpPr>
            <a:spLocks noGrp="1"/>
          </p:cNvSpPr>
          <p:nvPr>
            <p:ph type="body" sz="quarter" idx="21" hasCustomPrompt="1"/>
          </p:nvPr>
        </p:nvSpPr>
        <p:spPr>
          <a:xfrm>
            <a:off x="3513600" y="547200"/>
            <a:ext cx="4255200" cy="180000"/>
          </a:xfrm>
        </p:spPr>
        <p:txBody>
          <a:bodyPr anchor="t" anchorCtr="0"/>
          <a:lstStyle>
            <a:lvl1pPr marL="0" indent="0">
              <a:lnSpc>
                <a:spcPct val="83000"/>
              </a:lnSpc>
              <a:spcAft>
                <a:spcPts val="0"/>
              </a:spcAft>
              <a:buFontTx/>
              <a:buNone/>
              <a:defRPr sz="1000" cap="all" baseline="0">
                <a:solidFill>
                  <a:schemeClr val="bg1"/>
                </a:solidFill>
              </a:defRPr>
            </a:lvl1pPr>
            <a:lvl2pPr marL="0" indent="0">
              <a:lnSpc>
                <a:spcPct val="100000"/>
              </a:lnSpc>
              <a:spcAft>
                <a:spcPts val="0"/>
              </a:spcAft>
              <a:buFontTx/>
              <a:buNone/>
              <a:defRPr sz="1200"/>
            </a:lvl2pPr>
            <a:lvl3pPr marL="0" indent="0">
              <a:lnSpc>
                <a:spcPct val="100000"/>
              </a:lnSpc>
              <a:spcAft>
                <a:spcPts val="0"/>
              </a:spcAft>
              <a:buFontTx/>
              <a:buNone/>
              <a:defRPr sz="1200"/>
            </a:lvl3pPr>
            <a:lvl4pPr marL="0">
              <a:lnSpc>
                <a:spcPct val="100000"/>
              </a:lnSpc>
              <a:spcAft>
                <a:spcPts val="0"/>
              </a:spcAft>
              <a:buFontTx/>
              <a:buNone/>
              <a:defRPr sz="1200"/>
            </a:lvl4pPr>
            <a:lvl5pPr marL="0">
              <a:lnSpc>
                <a:spcPct val="100000"/>
              </a:lnSpc>
              <a:spcAft>
                <a:spcPts val="0"/>
              </a:spcAft>
              <a:buFontTx/>
              <a:buNone/>
              <a:defRPr sz="1200"/>
            </a:lvl5pPr>
            <a:lvl6pPr marL="0" indent="0">
              <a:lnSpc>
                <a:spcPct val="100000"/>
              </a:lnSpc>
              <a:spcAft>
                <a:spcPts val="0"/>
              </a:spcAft>
              <a:buFontTx/>
              <a:buNone/>
              <a:defRPr sz="1200"/>
            </a:lvl6pPr>
            <a:lvl7pPr marL="0">
              <a:lnSpc>
                <a:spcPct val="100000"/>
              </a:lnSpc>
              <a:spcAft>
                <a:spcPts val="0"/>
              </a:spcAft>
              <a:buFontTx/>
              <a:buNone/>
              <a:defRPr sz="1200"/>
            </a:lvl7pPr>
            <a:lvl8pPr marL="0">
              <a:lnSpc>
                <a:spcPct val="100000"/>
              </a:lnSpc>
              <a:spcAft>
                <a:spcPts val="0"/>
              </a:spcAft>
              <a:buFontTx/>
              <a:buNone/>
              <a:defRPr sz="1200"/>
            </a:lvl8pPr>
            <a:lvl9pPr marL="0">
              <a:lnSpc>
                <a:spcPct val="100000"/>
              </a:lnSpc>
              <a:spcAft>
                <a:spcPts val="0"/>
              </a:spcAft>
              <a:buFontTx/>
              <a:buNone/>
              <a:defRPr sz="1200"/>
            </a:lvl9pPr>
          </a:lstStyle>
          <a:p>
            <a:pPr lvl="0"/>
            <a:r>
              <a:rPr lang="da-DK"/>
              <a:t>Klik for at </a:t>
            </a:r>
            <a:r>
              <a:rPr lang="da-DK" noProof="0"/>
              <a:t>tilføje</a:t>
            </a:r>
            <a:r>
              <a:rPr lang="da-DK"/>
              <a:t> Navn</a:t>
            </a:r>
          </a:p>
        </p:txBody>
      </p:sp>
      <p:sp>
        <p:nvSpPr>
          <p:cNvPr id="5" name="Date Placeholder 4">
            <a:extLst>
              <a:ext uri="{FF2B5EF4-FFF2-40B4-BE49-F238E27FC236}">
                <a16:creationId xmlns:a16="http://schemas.microsoft.com/office/drawing/2014/main" id="{DEA70681-3AFA-0E51-F880-A00AE2DE7238}"/>
              </a:ext>
            </a:extLst>
          </p:cNvPr>
          <p:cNvSpPr>
            <a:spLocks noGrp="1"/>
          </p:cNvSpPr>
          <p:nvPr>
            <p:ph type="dt" sz="half" idx="19"/>
          </p:nvPr>
        </p:nvSpPr>
        <p:spPr>
          <a:xfrm>
            <a:off x="720000" y="360000"/>
            <a:ext cx="2419200" cy="180000"/>
          </a:xfrm>
        </p:spPr>
        <p:txBody>
          <a:bodyPr anchor="t" anchorCtr="0"/>
          <a:lstStyle>
            <a:lvl1pPr>
              <a:lnSpc>
                <a:spcPct val="83000"/>
              </a:lnSpc>
              <a:defRPr sz="1000">
                <a:solidFill>
                  <a:schemeClr val="bg1"/>
                </a:solidFill>
              </a:defRPr>
            </a:lvl1pPr>
          </a:lstStyle>
          <a:p>
            <a:r>
              <a:rPr lang="da-DK"/>
              <a:t>dag måned år</a:t>
            </a:r>
          </a:p>
        </p:txBody>
      </p:sp>
      <p:sp>
        <p:nvSpPr>
          <p:cNvPr id="6" name="Footer Placeholder 5">
            <a:extLst>
              <a:ext uri="{FF2B5EF4-FFF2-40B4-BE49-F238E27FC236}">
                <a16:creationId xmlns:a16="http://schemas.microsoft.com/office/drawing/2014/main" id="{0145EA4E-63BB-80A6-333D-F922587D3621}"/>
              </a:ext>
            </a:extLst>
          </p:cNvPr>
          <p:cNvSpPr>
            <a:spLocks noGrp="1"/>
          </p:cNvSpPr>
          <p:nvPr>
            <p:ph type="ftr" sz="quarter" idx="20"/>
          </p:nvPr>
        </p:nvSpPr>
        <p:spPr>
          <a:xfrm>
            <a:off x="719138" y="547200"/>
            <a:ext cx="2419200" cy="180000"/>
          </a:xfrm>
        </p:spPr>
        <p:txBody>
          <a:bodyPr anchor="t" anchorCtr="0"/>
          <a:lstStyle>
            <a:lvl1pPr>
              <a:lnSpc>
                <a:spcPct val="83000"/>
              </a:lnSpc>
              <a:defRPr sz="1000">
                <a:solidFill>
                  <a:schemeClr val="bg1"/>
                </a:solidFill>
              </a:defRPr>
            </a:lvl1pPr>
          </a:lstStyle>
          <a:p>
            <a:endParaRPr lang="da-DK"/>
          </a:p>
        </p:txBody>
      </p:sp>
    </p:spTree>
    <p:extLst>
      <p:ext uri="{BB962C8B-B14F-4D97-AF65-F5344CB8AC3E}">
        <p14:creationId xmlns:p14="http://schemas.microsoft.com/office/powerpoint/2010/main" val="2630350617"/>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el, indholdsobjekt og billede 2">
    <p:bg>
      <p:bgPr>
        <a:solidFill>
          <a:srgbClr val="006E6C"/>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CAB7870-7B2A-6E4C-42FD-E28C6813B0EA}"/>
              </a:ext>
            </a:extLst>
          </p:cNvPr>
          <p:cNvSpPr/>
          <p:nvPr userDrawn="1"/>
        </p:nvSpPr>
        <p:spPr bwMode="white">
          <a:xfrm>
            <a:off x="0" y="0"/>
            <a:ext cx="12193200" cy="6858000"/>
          </a:xfrm>
          <a:prstGeom prst="rect">
            <a:avLst/>
          </a:prstGeom>
          <a:solidFill>
            <a:srgbClr val="FF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1" name="Pictureplaceholder">
            <a:extLst>
              <a:ext uri="{FF2B5EF4-FFF2-40B4-BE49-F238E27FC236}">
                <a16:creationId xmlns:a16="http://schemas.microsoft.com/office/drawing/2014/main" id="{85605BB4-82E7-6D84-7F65-B48C84B5F891}"/>
              </a:ext>
            </a:extLst>
          </p:cNvPr>
          <p:cNvSpPr>
            <a:spLocks noGrp="1"/>
          </p:cNvSpPr>
          <p:nvPr>
            <p:ph type="pic" sz="quarter" idx="14" hasCustomPrompt="1"/>
          </p:nvPr>
        </p:nvSpPr>
        <p:spPr bwMode="white">
          <a:xfrm>
            <a:off x="6097200" y="-1"/>
            <a:ext cx="6094800" cy="6858000"/>
          </a:xfrm>
          <a:prstGeom prst="rect">
            <a:avLst/>
          </a:prstGeom>
          <a:solidFill>
            <a:schemeClr val="tx1">
              <a:lumMod val="85000"/>
            </a:schemeClr>
          </a:solidFill>
        </p:spPr>
        <p:txBody>
          <a:bodyPr wrap="square" tIns="864000" anchor="ctr" anchorCtr="0">
            <a:noAutofit/>
          </a:bodyPr>
          <a:lstStyle>
            <a:lvl1pPr marL="0" indent="0" algn="ctr">
              <a:spcAft>
                <a:spcPts val="0"/>
              </a:spcAft>
              <a:buNone/>
              <a:defRPr sz="1600">
                <a:solidFill>
                  <a:schemeClr val="bg1"/>
                </a:solidFill>
              </a:defRPr>
            </a:lvl1pPr>
          </a:lstStyle>
          <a:p>
            <a:r>
              <a:rPr lang="da-DK" noProof="0"/>
              <a:t>Klik på ikonet for at indsætte billede fra F:\Grafik\Powerpoint-billeder</a:t>
            </a:r>
          </a:p>
        </p:txBody>
      </p:sp>
      <p:sp>
        <p:nvSpPr>
          <p:cNvPr id="4" name="Text Placeholder Logo">
            <a:extLst>
              <a:ext uri="{FF2B5EF4-FFF2-40B4-BE49-F238E27FC236}">
                <a16:creationId xmlns:a16="http://schemas.microsoft.com/office/drawing/2014/main" id="{06D67678-0A0F-17A5-BE38-65307CC28F77}"/>
              </a:ext>
            </a:extLst>
          </p:cNvPr>
          <p:cNvSpPr>
            <a:spLocks noGrp="1"/>
          </p:cNvSpPr>
          <p:nvPr>
            <p:ph type="body" sz="quarter" idx="24" hasCustomPrompt="1"/>
          </p:nvPr>
        </p:nvSpPr>
        <p:spPr>
          <a:xfrm>
            <a:off x="10228487" y="5957134"/>
            <a:ext cx="1242000" cy="5400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da-DK"/>
              <a:t>.</a:t>
            </a:r>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720000" y="360000"/>
            <a:ext cx="4629600" cy="831600"/>
          </a:xfrm>
        </p:spPr>
        <p:txBody>
          <a:bodyPr/>
          <a:lstStyle>
            <a:lvl1pPr>
              <a:defRPr b="0">
                <a:solidFill>
                  <a:srgbClr val="FFEBA9"/>
                </a:solidFill>
              </a:defRPr>
            </a:lvl1pPr>
          </a:lstStyle>
          <a:p>
            <a:r>
              <a:rPr lang="da-DK"/>
              <a:t>Klik for at tilføje titel</a:t>
            </a:r>
          </a:p>
        </p:txBody>
      </p:sp>
      <p:sp>
        <p:nvSpPr>
          <p:cNvPr id="6" name="Text Placeholder 9">
            <a:extLst>
              <a:ext uri="{FF2B5EF4-FFF2-40B4-BE49-F238E27FC236}">
                <a16:creationId xmlns:a16="http://schemas.microsoft.com/office/drawing/2014/main" id="{4979887F-413C-20EA-71A4-BBBDB4742471}"/>
              </a:ext>
            </a:extLst>
          </p:cNvPr>
          <p:cNvSpPr>
            <a:spLocks noGrp="1"/>
          </p:cNvSpPr>
          <p:nvPr>
            <p:ph type="body" sz="quarter" idx="25" hasCustomPrompt="1"/>
          </p:nvPr>
        </p:nvSpPr>
        <p:spPr>
          <a:xfrm>
            <a:off x="719137" y="1547813"/>
            <a:ext cx="4629151" cy="4230687"/>
          </a:xfrm>
        </p:spPr>
        <p:txBody>
          <a:bodyPr/>
          <a:lstStyle>
            <a:lvl1pPr marL="252000" indent="-252000">
              <a:buFontTx/>
              <a:buBlip>
                <a:blip r:embed="rId4">
                  <a:extLst>
                    <a:ext uri="{96DAC541-7B7A-43D3-8B79-37D633B846F1}">
                      <asvg:svgBlip xmlns:asvg="http://schemas.microsoft.com/office/drawing/2016/SVG/main" r:embed="rId5"/>
                    </a:ext>
                  </a:extLst>
                </a:blip>
              </a:buBlip>
              <a:defRPr>
                <a:solidFill>
                  <a:srgbClr val="FFEBA9"/>
                </a:solidFill>
              </a:defRPr>
            </a:lvl1pPr>
            <a:lvl2pPr marL="504000" indent="-252000">
              <a:buFontTx/>
              <a:buBlip>
                <a:blip r:embed="rId4">
                  <a:extLst>
                    <a:ext uri="{96DAC541-7B7A-43D3-8B79-37D633B846F1}">
                      <asvg:svgBlip xmlns:asvg="http://schemas.microsoft.com/office/drawing/2016/SVG/main" r:embed="rId5"/>
                    </a:ext>
                  </a:extLst>
                </a:blip>
              </a:buBlip>
              <a:defRPr>
                <a:solidFill>
                  <a:srgbClr val="FFEBA9"/>
                </a:solidFill>
              </a:defRPr>
            </a:lvl2pPr>
            <a:lvl3pPr marL="756000" indent="-252000">
              <a:buFontTx/>
              <a:buBlip>
                <a:blip r:embed="rId4">
                  <a:extLst>
                    <a:ext uri="{96DAC541-7B7A-43D3-8B79-37D633B846F1}">
                      <asvg:svgBlip xmlns:asvg="http://schemas.microsoft.com/office/drawing/2016/SVG/main" r:embed="rId5"/>
                    </a:ext>
                  </a:extLst>
                </a:blip>
              </a:buBlip>
              <a:defRPr>
                <a:solidFill>
                  <a:srgbClr val="FFEBA9"/>
                </a:solidFill>
              </a:defRPr>
            </a:lvl3pPr>
            <a:lvl4pPr>
              <a:defRPr>
                <a:solidFill>
                  <a:srgbClr val="FFEBA9"/>
                </a:solidFill>
              </a:defRPr>
            </a:lvl4pPr>
            <a:lvl5pPr>
              <a:defRPr>
                <a:solidFill>
                  <a:srgbClr val="FFEBA9"/>
                </a:solidFill>
              </a:defRPr>
            </a:lvl5pPr>
            <a:lvl6pPr marL="180000" indent="-180000">
              <a:buFontTx/>
              <a:buBlip>
                <a:blip r:embed="rId4">
                  <a:extLst>
                    <a:ext uri="{96DAC541-7B7A-43D3-8B79-37D633B846F1}">
                      <asvg:svgBlip xmlns:asvg="http://schemas.microsoft.com/office/drawing/2016/SVG/main" r:embed="rId5"/>
                    </a:ext>
                  </a:extLst>
                </a:blip>
              </a:buBlip>
              <a:defRPr>
                <a:solidFill>
                  <a:srgbClr val="FFEBA9"/>
                </a:solidFill>
              </a:defRPr>
            </a:lvl6pPr>
            <a:lvl7pPr>
              <a:defRPr>
                <a:solidFill>
                  <a:srgbClr val="FFEBA9"/>
                </a:solidFill>
              </a:defRPr>
            </a:lvl7pPr>
            <a:lvl8pPr>
              <a:defRPr>
                <a:solidFill>
                  <a:srgbClr val="FFEBA9"/>
                </a:solidFill>
              </a:defRPr>
            </a:lvl8pPr>
            <a:lvl9pPr>
              <a:defRPr>
                <a:solidFill>
                  <a:srgbClr val="FFEBA9"/>
                </a:solidFill>
              </a:defRPr>
            </a:lvl9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7" name="Date Placeholder 6" hidden="1">
            <a:extLst>
              <a:ext uri="{FF2B5EF4-FFF2-40B4-BE49-F238E27FC236}">
                <a16:creationId xmlns:a16="http://schemas.microsoft.com/office/drawing/2014/main" id="{14D980D4-A6FE-48C4-3FB4-A170F1DD3EFA}"/>
              </a:ext>
            </a:extLst>
          </p:cNvPr>
          <p:cNvSpPr>
            <a:spLocks noGrp="1"/>
          </p:cNvSpPr>
          <p:nvPr>
            <p:ph type="dt" sz="half" idx="10"/>
          </p:nvPr>
        </p:nvSpPr>
        <p:spPr/>
        <p:txBody>
          <a:bodyPr/>
          <a:lstStyle>
            <a:lvl1pPr>
              <a:defRPr>
                <a:solidFill>
                  <a:srgbClr val="FFEBA9"/>
                </a:solidFill>
              </a:defRPr>
            </a:lvl1pPr>
          </a:lstStyle>
          <a:p>
            <a:r>
              <a:rPr lang="da-DK"/>
              <a:t>dag måned år</a:t>
            </a:r>
          </a:p>
        </p:txBody>
      </p:sp>
      <p:sp>
        <p:nvSpPr>
          <p:cNvPr id="8" name="Footer Placeholder 7">
            <a:extLst>
              <a:ext uri="{FF2B5EF4-FFF2-40B4-BE49-F238E27FC236}">
                <a16:creationId xmlns:a16="http://schemas.microsoft.com/office/drawing/2014/main" id="{09C9C598-2ADD-7AAD-BC20-214AE14F332E}"/>
              </a:ext>
            </a:extLst>
          </p:cNvPr>
          <p:cNvSpPr>
            <a:spLocks noGrp="1"/>
          </p:cNvSpPr>
          <p:nvPr>
            <p:ph type="ftr" sz="quarter" idx="11"/>
          </p:nvPr>
        </p:nvSpPr>
        <p:spPr/>
        <p:txBody>
          <a:bodyPr/>
          <a:lstStyle>
            <a:lvl1pPr>
              <a:defRPr>
                <a:solidFill>
                  <a:srgbClr val="FFEBA9"/>
                </a:solidFill>
              </a:defRPr>
            </a:lvl1pPr>
          </a:lstStyle>
          <a:p>
            <a:endParaRPr lang="da-DK"/>
          </a:p>
        </p:txBody>
      </p:sp>
      <p:sp>
        <p:nvSpPr>
          <p:cNvPr id="9" name="Slide Number Placeholder 8">
            <a:extLst>
              <a:ext uri="{FF2B5EF4-FFF2-40B4-BE49-F238E27FC236}">
                <a16:creationId xmlns:a16="http://schemas.microsoft.com/office/drawing/2014/main" id="{338DCD92-64F9-6FD5-F0BC-D1B2259B4E48}"/>
              </a:ext>
            </a:extLst>
          </p:cNvPr>
          <p:cNvSpPr>
            <a:spLocks noGrp="1"/>
          </p:cNvSpPr>
          <p:nvPr>
            <p:ph type="sldNum" sz="quarter" idx="12"/>
          </p:nvPr>
        </p:nvSpPr>
        <p:spPr/>
        <p:txBody>
          <a:bodyPr/>
          <a:lstStyle>
            <a:lvl1pPr>
              <a:defRPr>
                <a:solidFill>
                  <a:srgbClr val="FFEBA9"/>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821248768"/>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billede og indholdsobjekt 1">
    <p:bg>
      <p:bgPr>
        <a:solidFill>
          <a:srgbClr val="006E6C"/>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CAB7870-7B2A-6E4C-42FD-E28C6813B0EA}"/>
              </a:ext>
            </a:extLst>
          </p:cNvPr>
          <p:cNvSpPr/>
          <p:nvPr userDrawn="1"/>
        </p:nvSpPr>
        <p:spPr bwMode="white">
          <a:xfrm>
            <a:off x="0" y="0"/>
            <a:ext cx="12193200" cy="6858000"/>
          </a:xfrm>
          <a:prstGeom prst="rect">
            <a:avLst/>
          </a:prstGeom>
          <a:solidFill>
            <a:srgbClr val="307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6" name="Logo">
            <a:extLst>
              <a:ext uri="{FF2B5EF4-FFF2-40B4-BE49-F238E27FC236}">
                <a16:creationId xmlns:a16="http://schemas.microsoft.com/office/drawing/2014/main" id="{7A71A6C4-641E-B31C-9C45-64C345A1E0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7601" y="5958000"/>
            <a:ext cx="1246906" cy="539999"/>
          </a:xfrm>
          <a:prstGeom prst="rect">
            <a:avLst/>
          </a:prstGeom>
        </p:spPr>
      </p:pic>
      <p:sp>
        <p:nvSpPr>
          <p:cNvPr id="11" name="Pictureplaceholder">
            <a:extLst>
              <a:ext uri="{FF2B5EF4-FFF2-40B4-BE49-F238E27FC236}">
                <a16:creationId xmlns:a16="http://schemas.microsoft.com/office/drawing/2014/main" id="{85605BB4-82E7-6D84-7F65-B48C84B5F891}"/>
              </a:ext>
            </a:extLst>
          </p:cNvPr>
          <p:cNvSpPr>
            <a:spLocks noGrp="1"/>
          </p:cNvSpPr>
          <p:nvPr>
            <p:ph type="pic" sz="quarter" idx="14" hasCustomPrompt="1"/>
          </p:nvPr>
        </p:nvSpPr>
        <p:spPr bwMode="white">
          <a:xfrm>
            <a:off x="0" y="-1"/>
            <a:ext cx="6094800" cy="6858000"/>
          </a:xfrm>
          <a:prstGeom prst="rect">
            <a:avLst/>
          </a:prstGeom>
          <a:solidFill>
            <a:schemeClr val="tx1">
              <a:lumMod val="85000"/>
            </a:schemeClr>
          </a:solidFill>
        </p:spPr>
        <p:txBody>
          <a:bodyPr wrap="square" tIns="864000" anchor="ctr" anchorCtr="0">
            <a:noAutofit/>
          </a:bodyPr>
          <a:lstStyle>
            <a:lvl1pPr marL="0" indent="0" algn="ctr">
              <a:spcAft>
                <a:spcPts val="0"/>
              </a:spcAft>
              <a:buNone/>
              <a:defRPr sz="1600">
                <a:solidFill>
                  <a:schemeClr val="bg1"/>
                </a:solidFill>
              </a:defRPr>
            </a:lvl1pPr>
          </a:lstStyle>
          <a:p>
            <a:r>
              <a:rPr lang="da-DK" noProof="0"/>
              <a:t>Klik på ikonet for at indsætte billede fra F:\Grafik\Powerpoint-billeder</a:t>
            </a:r>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6841363" y="360000"/>
            <a:ext cx="4618800" cy="831600"/>
          </a:xfrm>
        </p:spPr>
        <p:txBody>
          <a:bodyPr/>
          <a:lstStyle>
            <a:lvl1pPr>
              <a:defRPr b="0">
                <a:solidFill>
                  <a:srgbClr val="6FC2B6"/>
                </a:solidFill>
              </a:defRPr>
            </a:lvl1pPr>
          </a:lstStyle>
          <a:p>
            <a:r>
              <a:rPr lang="da-DK"/>
              <a:t>Klik for at tilføje titel</a:t>
            </a:r>
          </a:p>
        </p:txBody>
      </p:sp>
      <p:sp>
        <p:nvSpPr>
          <p:cNvPr id="10" name="Text Placeholder 9">
            <a:extLst>
              <a:ext uri="{FF2B5EF4-FFF2-40B4-BE49-F238E27FC236}">
                <a16:creationId xmlns:a16="http://schemas.microsoft.com/office/drawing/2014/main" id="{A5FFE6E7-2435-BC63-E72C-454D677C4B8C}"/>
              </a:ext>
            </a:extLst>
          </p:cNvPr>
          <p:cNvSpPr>
            <a:spLocks noGrp="1"/>
          </p:cNvSpPr>
          <p:nvPr>
            <p:ph type="body" sz="quarter" idx="25" hasCustomPrompt="1"/>
          </p:nvPr>
        </p:nvSpPr>
        <p:spPr>
          <a:xfrm>
            <a:off x="6840538" y="1547813"/>
            <a:ext cx="4619625" cy="4230687"/>
          </a:xfrm>
        </p:spPr>
        <p:txBody>
          <a:bodyPr/>
          <a:lstStyle>
            <a:lvl1pPr marL="252000" indent="-252000">
              <a:buFontTx/>
              <a:buBlip>
                <a:blip r:embed="rId4">
                  <a:extLst>
                    <a:ext uri="{96DAC541-7B7A-43D3-8B79-37D633B846F1}">
                      <asvg:svgBlip xmlns:asvg="http://schemas.microsoft.com/office/drawing/2016/SVG/main" r:embed="rId5"/>
                    </a:ext>
                  </a:extLst>
                </a:blip>
              </a:buBlip>
              <a:defRPr>
                <a:solidFill>
                  <a:srgbClr val="6FC2B6"/>
                </a:solidFill>
              </a:defRPr>
            </a:lvl1pPr>
            <a:lvl2pPr marL="504000" indent="-252000">
              <a:buFontTx/>
              <a:buBlip>
                <a:blip r:embed="rId4">
                  <a:extLst>
                    <a:ext uri="{96DAC541-7B7A-43D3-8B79-37D633B846F1}">
                      <asvg:svgBlip xmlns:asvg="http://schemas.microsoft.com/office/drawing/2016/SVG/main" r:embed="rId5"/>
                    </a:ext>
                  </a:extLst>
                </a:blip>
              </a:buBlip>
              <a:defRPr>
                <a:solidFill>
                  <a:srgbClr val="6FC2B6"/>
                </a:solidFill>
              </a:defRPr>
            </a:lvl2pPr>
            <a:lvl3pPr marL="756000" indent="-252000">
              <a:buFontTx/>
              <a:buBlip>
                <a:blip r:embed="rId4">
                  <a:extLst>
                    <a:ext uri="{96DAC541-7B7A-43D3-8B79-37D633B846F1}">
                      <asvg:svgBlip xmlns:asvg="http://schemas.microsoft.com/office/drawing/2016/SVG/main" r:embed="rId5"/>
                    </a:ext>
                  </a:extLst>
                </a:blip>
              </a:buBlip>
              <a:defRPr>
                <a:solidFill>
                  <a:srgbClr val="6FC2B6"/>
                </a:solidFill>
              </a:defRPr>
            </a:lvl3pPr>
            <a:lvl4pPr>
              <a:defRPr>
                <a:solidFill>
                  <a:srgbClr val="6FC2B6"/>
                </a:solidFill>
              </a:defRPr>
            </a:lvl4pPr>
            <a:lvl5pPr>
              <a:defRPr>
                <a:solidFill>
                  <a:srgbClr val="6FC2B6"/>
                </a:solidFill>
              </a:defRPr>
            </a:lvl5pPr>
            <a:lvl6pPr marL="180000" indent="-180000">
              <a:buFontTx/>
              <a:buBlip>
                <a:blip r:embed="rId4">
                  <a:extLst>
                    <a:ext uri="{96DAC541-7B7A-43D3-8B79-37D633B846F1}">
                      <asvg:svgBlip xmlns:asvg="http://schemas.microsoft.com/office/drawing/2016/SVG/main" r:embed="rId5"/>
                    </a:ext>
                  </a:extLst>
                </a:blip>
              </a:buBlip>
              <a:defRPr>
                <a:solidFill>
                  <a:srgbClr val="6FC2B6"/>
                </a:solidFill>
              </a:defRPr>
            </a:lvl6pPr>
            <a:lvl7pPr>
              <a:defRPr>
                <a:solidFill>
                  <a:srgbClr val="6FC2B6"/>
                </a:solidFill>
              </a:defRPr>
            </a:lvl7pPr>
            <a:lvl8pPr>
              <a:defRPr>
                <a:solidFill>
                  <a:srgbClr val="6FC2B6"/>
                </a:solidFill>
              </a:defRPr>
            </a:lvl8pPr>
            <a:lvl9pPr>
              <a:defRPr>
                <a:solidFill>
                  <a:srgbClr val="6FC2B6"/>
                </a:solidFill>
              </a:defRPr>
            </a:lvl9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7" name="Date Placeholder 6" hidden="1">
            <a:extLst>
              <a:ext uri="{FF2B5EF4-FFF2-40B4-BE49-F238E27FC236}">
                <a16:creationId xmlns:a16="http://schemas.microsoft.com/office/drawing/2014/main" id="{14D980D4-A6FE-48C4-3FB4-A170F1DD3EFA}"/>
              </a:ext>
            </a:extLst>
          </p:cNvPr>
          <p:cNvSpPr>
            <a:spLocks noGrp="1"/>
          </p:cNvSpPr>
          <p:nvPr>
            <p:ph type="dt" sz="half" idx="10"/>
          </p:nvPr>
        </p:nvSpPr>
        <p:spPr/>
        <p:txBody>
          <a:bodyPr/>
          <a:lstStyle>
            <a:lvl1pPr>
              <a:defRPr>
                <a:solidFill>
                  <a:schemeClr val="tx1"/>
                </a:solidFill>
              </a:defRPr>
            </a:lvl1pPr>
          </a:lstStyle>
          <a:p>
            <a:r>
              <a:rPr lang="da-DK"/>
              <a:t>dag måned år</a:t>
            </a:r>
          </a:p>
        </p:txBody>
      </p:sp>
      <p:sp>
        <p:nvSpPr>
          <p:cNvPr id="8" name="Footer Placeholder 7">
            <a:extLst>
              <a:ext uri="{FF2B5EF4-FFF2-40B4-BE49-F238E27FC236}">
                <a16:creationId xmlns:a16="http://schemas.microsoft.com/office/drawing/2014/main" id="{09C9C598-2ADD-7AAD-BC20-214AE14F332E}"/>
              </a:ext>
            </a:extLst>
          </p:cNvPr>
          <p:cNvSpPr>
            <a:spLocks noGrp="1"/>
          </p:cNvSpPr>
          <p:nvPr>
            <p:ph type="ftr" sz="quarter" idx="11"/>
          </p:nvPr>
        </p:nvSpPr>
        <p:spPr/>
        <p:txBody>
          <a:bodyPr/>
          <a:lstStyle>
            <a:lvl1pPr>
              <a:defRPr>
                <a:solidFill>
                  <a:schemeClr val="tx1"/>
                </a:solidFill>
              </a:defRPr>
            </a:lvl1pPr>
          </a:lstStyle>
          <a:p>
            <a:endParaRPr lang="da-DK"/>
          </a:p>
        </p:txBody>
      </p:sp>
      <p:sp>
        <p:nvSpPr>
          <p:cNvPr id="9" name="Slide Number Placeholder 8">
            <a:extLst>
              <a:ext uri="{FF2B5EF4-FFF2-40B4-BE49-F238E27FC236}">
                <a16:creationId xmlns:a16="http://schemas.microsoft.com/office/drawing/2014/main" id="{338DCD92-64F9-6FD5-F0BC-D1B2259B4E48}"/>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19250115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billede og indholdsobjekt 2">
    <p:bg>
      <p:bgPr>
        <a:solidFill>
          <a:srgbClr val="006E6C"/>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CAB7870-7B2A-6E4C-42FD-E28C6813B0EA}"/>
              </a:ext>
            </a:extLst>
          </p:cNvPr>
          <p:cNvSpPr/>
          <p:nvPr userDrawn="1"/>
        </p:nvSpPr>
        <p:spPr bwMode="white">
          <a:xfrm>
            <a:off x="0" y="0"/>
            <a:ext cx="12193200" cy="6858000"/>
          </a:xfrm>
          <a:prstGeom prst="rect">
            <a:avLst/>
          </a:prstGeom>
          <a:solidFill>
            <a:srgbClr val="246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4" name="Logo">
            <a:extLst>
              <a:ext uri="{FF2B5EF4-FFF2-40B4-BE49-F238E27FC236}">
                <a16:creationId xmlns:a16="http://schemas.microsoft.com/office/drawing/2014/main" id="{95932156-026C-6893-37D2-E5F55C57F0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7602" y="5958000"/>
            <a:ext cx="1246904" cy="539998"/>
          </a:xfrm>
          <a:prstGeom prst="rect">
            <a:avLst/>
          </a:prstGeom>
        </p:spPr>
      </p:pic>
      <p:sp>
        <p:nvSpPr>
          <p:cNvPr id="11" name="Pictureplaceholder">
            <a:extLst>
              <a:ext uri="{FF2B5EF4-FFF2-40B4-BE49-F238E27FC236}">
                <a16:creationId xmlns:a16="http://schemas.microsoft.com/office/drawing/2014/main" id="{85605BB4-82E7-6D84-7F65-B48C84B5F891}"/>
              </a:ext>
            </a:extLst>
          </p:cNvPr>
          <p:cNvSpPr>
            <a:spLocks noGrp="1"/>
          </p:cNvSpPr>
          <p:nvPr>
            <p:ph type="pic" sz="quarter" idx="14" hasCustomPrompt="1"/>
          </p:nvPr>
        </p:nvSpPr>
        <p:spPr bwMode="white">
          <a:xfrm>
            <a:off x="0" y="-1"/>
            <a:ext cx="6094800" cy="6858000"/>
          </a:xfrm>
          <a:prstGeom prst="rect">
            <a:avLst/>
          </a:prstGeom>
          <a:solidFill>
            <a:schemeClr val="tx1">
              <a:lumMod val="85000"/>
            </a:schemeClr>
          </a:solidFill>
        </p:spPr>
        <p:txBody>
          <a:bodyPr wrap="square" tIns="864000" anchor="ctr" anchorCtr="0">
            <a:noAutofit/>
          </a:bodyPr>
          <a:lstStyle>
            <a:lvl1pPr marL="0" indent="0" algn="ctr">
              <a:spcAft>
                <a:spcPts val="0"/>
              </a:spcAft>
              <a:buNone/>
              <a:defRPr sz="1600">
                <a:solidFill>
                  <a:schemeClr val="bg1"/>
                </a:solidFill>
              </a:defRPr>
            </a:lvl1pPr>
          </a:lstStyle>
          <a:p>
            <a:r>
              <a:rPr lang="da-DK" noProof="0"/>
              <a:t>Klik på ikonet for at indsætte billede fra F:\Grafik\Powerpoint-billeder</a:t>
            </a:r>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6841363" y="360000"/>
            <a:ext cx="4618800" cy="831600"/>
          </a:xfrm>
        </p:spPr>
        <p:txBody>
          <a:bodyPr/>
          <a:lstStyle>
            <a:lvl1pPr>
              <a:defRPr b="0">
                <a:solidFill>
                  <a:srgbClr val="B5C7DE"/>
                </a:solidFill>
              </a:defRPr>
            </a:lvl1pPr>
          </a:lstStyle>
          <a:p>
            <a:r>
              <a:rPr lang="da-DK"/>
              <a:t>Klik for at tilføje titel</a:t>
            </a:r>
          </a:p>
        </p:txBody>
      </p:sp>
      <p:sp>
        <p:nvSpPr>
          <p:cNvPr id="10" name="Text Placeholder 9">
            <a:extLst>
              <a:ext uri="{FF2B5EF4-FFF2-40B4-BE49-F238E27FC236}">
                <a16:creationId xmlns:a16="http://schemas.microsoft.com/office/drawing/2014/main" id="{A5FFE6E7-2435-BC63-E72C-454D677C4B8C}"/>
              </a:ext>
            </a:extLst>
          </p:cNvPr>
          <p:cNvSpPr>
            <a:spLocks noGrp="1"/>
          </p:cNvSpPr>
          <p:nvPr>
            <p:ph type="body" sz="quarter" idx="25" hasCustomPrompt="1"/>
          </p:nvPr>
        </p:nvSpPr>
        <p:spPr>
          <a:xfrm>
            <a:off x="6840538" y="1547813"/>
            <a:ext cx="4619625" cy="4230687"/>
          </a:xfrm>
        </p:spPr>
        <p:txBody>
          <a:bodyPr/>
          <a:lstStyle>
            <a:lvl1pPr marL="252000" indent="-252000">
              <a:buFontTx/>
              <a:buBlip>
                <a:blip r:embed="rId4">
                  <a:extLst>
                    <a:ext uri="{96DAC541-7B7A-43D3-8B79-37D633B846F1}">
                      <asvg:svgBlip xmlns:asvg="http://schemas.microsoft.com/office/drawing/2016/SVG/main" r:embed="rId5"/>
                    </a:ext>
                  </a:extLst>
                </a:blip>
              </a:buBlip>
              <a:defRPr>
                <a:solidFill>
                  <a:srgbClr val="B5C7DE"/>
                </a:solidFill>
              </a:defRPr>
            </a:lvl1pPr>
            <a:lvl2pPr marL="504000" indent="-252000">
              <a:buFontTx/>
              <a:buBlip>
                <a:blip r:embed="rId4">
                  <a:extLst>
                    <a:ext uri="{96DAC541-7B7A-43D3-8B79-37D633B846F1}">
                      <asvg:svgBlip xmlns:asvg="http://schemas.microsoft.com/office/drawing/2016/SVG/main" r:embed="rId5"/>
                    </a:ext>
                  </a:extLst>
                </a:blip>
              </a:buBlip>
              <a:defRPr>
                <a:solidFill>
                  <a:srgbClr val="B5C7DE"/>
                </a:solidFill>
              </a:defRPr>
            </a:lvl2pPr>
            <a:lvl3pPr marL="756000" indent="-252000">
              <a:buFontTx/>
              <a:buBlip>
                <a:blip r:embed="rId4">
                  <a:extLst>
                    <a:ext uri="{96DAC541-7B7A-43D3-8B79-37D633B846F1}">
                      <asvg:svgBlip xmlns:asvg="http://schemas.microsoft.com/office/drawing/2016/SVG/main" r:embed="rId5"/>
                    </a:ext>
                  </a:extLst>
                </a:blip>
              </a:buBlip>
              <a:defRPr>
                <a:solidFill>
                  <a:srgbClr val="B5C7DE"/>
                </a:solidFill>
              </a:defRPr>
            </a:lvl3pPr>
            <a:lvl4pPr>
              <a:defRPr>
                <a:solidFill>
                  <a:srgbClr val="B5C7DE"/>
                </a:solidFill>
              </a:defRPr>
            </a:lvl4pPr>
            <a:lvl5pPr>
              <a:defRPr>
                <a:solidFill>
                  <a:srgbClr val="B5C7DE"/>
                </a:solidFill>
              </a:defRPr>
            </a:lvl5pPr>
            <a:lvl6pPr marL="180000" indent="-180000">
              <a:buFontTx/>
              <a:buBlip>
                <a:blip r:embed="rId4">
                  <a:extLst>
                    <a:ext uri="{96DAC541-7B7A-43D3-8B79-37D633B846F1}">
                      <asvg:svgBlip xmlns:asvg="http://schemas.microsoft.com/office/drawing/2016/SVG/main" r:embed="rId5"/>
                    </a:ext>
                  </a:extLst>
                </a:blip>
              </a:buBlip>
              <a:defRPr>
                <a:solidFill>
                  <a:srgbClr val="B5C7DE"/>
                </a:solidFill>
              </a:defRPr>
            </a:lvl6pPr>
            <a:lvl7pPr>
              <a:defRPr>
                <a:solidFill>
                  <a:srgbClr val="B5C7DE"/>
                </a:solidFill>
              </a:defRPr>
            </a:lvl7pPr>
            <a:lvl8pPr>
              <a:defRPr>
                <a:solidFill>
                  <a:srgbClr val="B5C7DE"/>
                </a:solidFill>
              </a:defRPr>
            </a:lvl8pPr>
            <a:lvl9pPr>
              <a:defRPr>
                <a:solidFill>
                  <a:srgbClr val="B5C7DE"/>
                </a:solidFill>
              </a:defRPr>
            </a:lvl9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7" name="Date Placeholder 6" hidden="1">
            <a:extLst>
              <a:ext uri="{FF2B5EF4-FFF2-40B4-BE49-F238E27FC236}">
                <a16:creationId xmlns:a16="http://schemas.microsoft.com/office/drawing/2014/main" id="{14D980D4-A6FE-48C4-3FB4-A170F1DD3EFA}"/>
              </a:ext>
            </a:extLst>
          </p:cNvPr>
          <p:cNvSpPr>
            <a:spLocks noGrp="1"/>
          </p:cNvSpPr>
          <p:nvPr>
            <p:ph type="dt" sz="half" idx="10"/>
          </p:nvPr>
        </p:nvSpPr>
        <p:spPr/>
        <p:txBody>
          <a:bodyPr/>
          <a:lstStyle>
            <a:lvl1pPr>
              <a:defRPr>
                <a:solidFill>
                  <a:schemeClr val="tx1"/>
                </a:solidFill>
              </a:defRPr>
            </a:lvl1pPr>
          </a:lstStyle>
          <a:p>
            <a:r>
              <a:rPr lang="da-DK"/>
              <a:t>dag måned år</a:t>
            </a:r>
          </a:p>
        </p:txBody>
      </p:sp>
      <p:sp>
        <p:nvSpPr>
          <p:cNvPr id="8" name="Footer Placeholder 7">
            <a:extLst>
              <a:ext uri="{FF2B5EF4-FFF2-40B4-BE49-F238E27FC236}">
                <a16:creationId xmlns:a16="http://schemas.microsoft.com/office/drawing/2014/main" id="{09C9C598-2ADD-7AAD-BC20-214AE14F332E}"/>
              </a:ext>
            </a:extLst>
          </p:cNvPr>
          <p:cNvSpPr>
            <a:spLocks noGrp="1"/>
          </p:cNvSpPr>
          <p:nvPr>
            <p:ph type="ftr" sz="quarter" idx="11"/>
          </p:nvPr>
        </p:nvSpPr>
        <p:spPr/>
        <p:txBody>
          <a:bodyPr/>
          <a:lstStyle>
            <a:lvl1pPr>
              <a:defRPr>
                <a:solidFill>
                  <a:schemeClr val="tx1"/>
                </a:solidFill>
              </a:defRPr>
            </a:lvl1pPr>
          </a:lstStyle>
          <a:p>
            <a:endParaRPr lang="da-DK"/>
          </a:p>
        </p:txBody>
      </p:sp>
      <p:sp>
        <p:nvSpPr>
          <p:cNvPr id="9" name="Slide Number Placeholder 8">
            <a:extLst>
              <a:ext uri="{FF2B5EF4-FFF2-40B4-BE49-F238E27FC236}">
                <a16:creationId xmlns:a16="http://schemas.microsoft.com/office/drawing/2014/main" id="{338DCD92-64F9-6FD5-F0BC-D1B2259B4E48}"/>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681250664"/>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billede og indholdsobjekt 3">
    <p:bg>
      <p:bgPr>
        <a:solidFill>
          <a:srgbClr val="006E6C"/>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CAB7870-7B2A-6E4C-42FD-E28C6813B0EA}"/>
              </a:ext>
            </a:extLst>
          </p:cNvPr>
          <p:cNvSpPr/>
          <p:nvPr userDrawn="1"/>
        </p:nvSpPr>
        <p:spPr bwMode="white">
          <a:xfrm>
            <a:off x="0" y="0"/>
            <a:ext cx="12193200" cy="6858000"/>
          </a:xfrm>
          <a:prstGeom prst="rect">
            <a:avLst/>
          </a:prstGeom>
          <a:solidFill>
            <a:srgbClr val="FF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5" name="Logo">
            <a:extLst>
              <a:ext uri="{FF2B5EF4-FFF2-40B4-BE49-F238E27FC236}">
                <a16:creationId xmlns:a16="http://schemas.microsoft.com/office/drawing/2014/main" id="{A1980DFC-B9F2-5409-B9C0-999443689A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7601" y="5958000"/>
            <a:ext cx="1246906" cy="539998"/>
          </a:xfrm>
          <a:prstGeom prst="rect">
            <a:avLst/>
          </a:prstGeom>
        </p:spPr>
      </p:pic>
      <p:sp>
        <p:nvSpPr>
          <p:cNvPr id="11" name="Pictureplaceholder">
            <a:extLst>
              <a:ext uri="{FF2B5EF4-FFF2-40B4-BE49-F238E27FC236}">
                <a16:creationId xmlns:a16="http://schemas.microsoft.com/office/drawing/2014/main" id="{85605BB4-82E7-6D84-7F65-B48C84B5F891}"/>
              </a:ext>
            </a:extLst>
          </p:cNvPr>
          <p:cNvSpPr>
            <a:spLocks noGrp="1"/>
          </p:cNvSpPr>
          <p:nvPr>
            <p:ph type="pic" sz="quarter" idx="14" hasCustomPrompt="1"/>
          </p:nvPr>
        </p:nvSpPr>
        <p:spPr bwMode="white">
          <a:xfrm>
            <a:off x="0" y="-1"/>
            <a:ext cx="6094800" cy="6858000"/>
          </a:xfrm>
          <a:prstGeom prst="rect">
            <a:avLst/>
          </a:prstGeom>
          <a:solidFill>
            <a:schemeClr val="tx1">
              <a:lumMod val="85000"/>
            </a:schemeClr>
          </a:solidFill>
        </p:spPr>
        <p:txBody>
          <a:bodyPr wrap="square" tIns="864000" anchor="ctr" anchorCtr="0">
            <a:noAutofit/>
          </a:bodyPr>
          <a:lstStyle>
            <a:lvl1pPr marL="0" indent="0" algn="ctr">
              <a:spcAft>
                <a:spcPts val="0"/>
              </a:spcAft>
              <a:buNone/>
              <a:defRPr sz="1600">
                <a:solidFill>
                  <a:schemeClr val="bg1"/>
                </a:solidFill>
              </a:defRPr>
            </a:lvl1pPr>
          </a:lstStyle>
          <a:p>
            <a:r>
              <a:rPr lang="da-DK" noProof="0"/>
              <a:t>Klik på ikonet for at indsætte billede fra F:\Grafik\Powerpoint-billeder</a:t>
            </a:r>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6841363" y="360000"/>
            <a:ext cx="4618800" cy="831600"/>
          </a:xfrm>
        </p:spPr>
        <p:txBody>
          <a:bodyPr/>
          <a:lstStyle>
            <a:lvl1pPr>
              <a:defRPr b="0">
                <a:solidFill>
                  <a:srgbClr val="FFEBA9"/>
                </a:solidFill>
              </a:defRPr>
            </a:lvl1pPr>
          </a:lstStyle>
          <a:p>
            <a:r>
              <a:rPr lang="da-DK"/>
              <a:t>Klik for at tilføje titel</a:t>
            </a:r>
          </a:p>
        </p:txBody>
      </p:sp>
      <p:sp>
        <p:nvSpPr>
          <p:cNvPr id="10" name="Text Placeholder 9">
            <a:extLst>
              <a:ext uri="{FF2B5EF4-FFF2-40B4-BE49-F238E27FC236}">
                <a16:creationId xmlns:a16="http://schemas.microsoft.com/office/drawing/2014/main" id="{A5FFE6E7-2435-BC63-E72C-454D677C4B8C}"/>
              </a:ext>
            </a:extLst>
          </p:cNvPr>
          <p:cNvSpPr>
            <a:spLocks noGrp="1"/>
          </p:cNvSpPr>
          <p:nvPr>
            <p:ph type="body" sz="quarter" idx="25" hasCustomPrompt="1"/>
          </p:nvPr>
        </p:nvSpPr>
        <p:spPr>
          <a:xfrm>
            <a:off x="6840538" y="1547813"/>
            <a:ext cx="4619625" cy="4230687"/>
          </a:xfrm>
        </p:spPr>
        <p:txBody>
          <a:bodyPr/>
          <a:lstStyle>
            <a:lvl1pPr marL="252000" indent="-252000">
              <a:buFontTx/>
              <a:buBlip>
                <a:blip r:embed="rId4">
                  <a:extLst>
                    <a:ext uri="{96DAC541-7B7A-43D3-8B79-37D633B846F1}">
                      <asvg:svgBlip xmlns:asvg="http://schemas.microsoft.com/office/drawing/2016/SVG/main" r:embed="rId5"/>
                    </a:ext>
                  </a:extLst>
                </a:blip>
              </a:buBlip>
              <a:defRPr>
                <a:solidFill>
                  <a:srgbClr val="FFEBA9"/>
                </a:solidFill>
              </a:defRPr>
            </a:lvl1pPr>
            <a:lvl2pPr marL="504000" indent="-252000">
              <a:buFontTx/>
              <a:buBlip>
                <a:blip r:embed="rId4">
                  <a:extLst>
                    <a:ext uri="{96DAC541-7B7A-43D3-8B79-37D633B846F1}">
                      <asvg:svgBlip xmlns:asvg="http://schemas.microsoft.com/office/drawing/2016/SVG/main" r:embed="rId5"/>
                    </a:ext>
                  </a:extLst>
                </a:blip>
              </a:buBlip>
              <a:defRPr>
                <a:solidFill>
                  <a:srgbClr val="FFEBA9"/>
                </a:solidFill>
              </a:defRPr>
            </a:lvl2pPr>
            <a:lvl3pPr marL="756000" indent="-252000">
              <a:buFontTx/>
              <a:buBlip>
                <a:blip r:embed="rId4">
                  <a:extLst>
                    <a:ext uri="{96DAC541-7B7A-43D3-8B79-37D633B846F1}">
                      <asvg:svgBlip xmlns:asvg="http://schemas.microsoft.com/office/drawing/2016/SVG/main" r:embed="rId5"/>
                    </a:ext>
                  </a:extLst>
                </a:blip>
              </a:buBlip>
              <a:defRPr>
                <a:solidFill>
                  <a:srgbClr val="FFEBA9"/>
                </a:solidFill>
              </a:defRPr>
            </a:lvl3pPr>
            <a:lvl4pPr>
              <a:defRPr>
                <a:solidFill>
                  <a:srgbClr val="FFEBA9"/>
                </a:solidFill>
              </a:defRPr>
            </a:lvl4pPr>
            <a:lvl5pPr>
              <a:defRPr>
                <a:solidFill>
                  <a:srgbClr val="FFEBA9"/>
                </a:solidFill>
              </a:defRPr>
            </a:lvl5pPr>
            <a:lvl6pPr marL="180000" indent="-180000">
              <a:buFontTx/>
              <a:buBlip>
                <a:blip r:embed="rId4">
                  <a:extLst>
                    <a:ext uri="{96DAC541-7B7A-43D3-8B79-37D633B846F1}">
                      <asvg:svgBlip xmlns:asvg="http://schemas.microsoft.com/office/drawing/2016/SVG/main" r:embed="rId5"/>
                    </a:ext>
                  </a:extLst>
                </a:blip>
              </a:buBlip>
              <a:defRPr>
                <a:solidFill>
                  <a:srgbClr val="FFEBA9"/>
                </a:solidFill>
              </a:defRPr>
            </a:lvl6pPr>
            <a:lvl7pPr>
              <a:defRPr>
                <a:solidFill>
                  <a:srgbClr val="FFEBA9"/>
                </a:solidFill>
              </a:defRPr>
            </a:lvl7pPr>
            <a:lvl8pPr>
              <a:defRPr>
                <a:solidFill>
                  <a:srgbClr val="FFEBA9"/>
                </a:solidFill>
              </a:defRPr>
            </a:lvl8pPr>
            <a:lvl9pPr>
              <a:defRPr>
                <a:solidFill>
                  <a:srgbClr val="FFEBA9"/>
                </a:solidFill>
              </a:defRPr>
            </a:lvl9pPr>
          </a:lstStyle>
          <a:p>
            <a:pPr lvl="0"/>
            <a:r>
              <a:rPr lang="da-DK" noProof="0"/>
              <a:t>Klik for at tilføje tekst                                                    Klik ENTER og derefter TAB for at se næste tekstformat                                                                      Klik SHIFT+TAB for at se foregående tekstformat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7" name="Date Placeholder 6" hidden="1">
            <a:extLst>
              <a:ext uri="{FF2B5EF4-FFF2-40B4-BE49-F238E27FC236}">
                <a16:creationId xmlns:a16="http://schemas.microsoft.com/office/drawing/2014/main" id="{14D980D4-A6FE-48C4-3FB4-A170F1DD3EFA}"/>
              </a:ext>
            </a:extLst>
          </p:cNvPr>
          <p:cNvSpPr>
            <a:spLocks noGrp="1"/>
          </p:cNvSpPr>
          <p:nvPr>
            <p:ph type="dt" sz="half" idx="10"/>
          </p:nvPr>
        </p:nvSpPr>
        <p:spPr/>
        <p:txBody>
          <a:bodyPr/>
          <a:lstStyle>
            <a:lvl1pPr>
              <a:defRPr>
                <a:solidFill>
                  <a:schemeClr val="tx1"/>
                </a:solidFill>
              </a:defRPr>
            </a:lvl1pPr>
          </a:lstStyle>
          <a:p>
            <a:r>
              <a:rPr lang="da-DK"/>
              <a:t>dag måned år</a:t>
            </a:r>
          </a:p>
        </p:txBody>
      </p:sp>
      <p:sp>
        <p:nvSpPr>
          <p:cNvPr id="8" name="Footer Placeholder 7">
            <a:extLst>
              <a:ext uri="{FF2B5EF4-FFF2-40B4-BE49-F238E27FC236}">
                <a16:creationId xmlns:a16="http://schemas.microsoft.com/office/drawing/2014/main" id="{09C9C598-2ADD-7AAD-BC20-214AE14F332E}"/>
              </a:ext>
            </a:extLst>
          </p:cNvPr>
          <p:cNvSpPr>
            <a:spLocks noGrp="1"/>
          </p:cNvSpPr>
          <p:nvPr>
            <p:ph type="ftr" sz="quarter" idx="11"/>
          </p:nvPr>
        </p:nvSpPr>
        <p:spPr/>
        <p:txBody>
          <a:bodyPr/>
          <a:lstStyle>
            <a:lvl1pPr>
              <a:defRPr>
                <a:solidFill>
                  <a:schemeClr val="tx1"/>
                </a:solidFill>
              </a:defRPr>
            </a:lvl1pPr>
          </a:lstStyle>
          <a:p>
            <a:endParaRPr lang="da-DK"/>
          </a:p>
        </p:txBody>
      </p:sp>
      <p:sp>
        <p:nvSpPr>
          <p:cNvPr id="9" name="Slide Number Placeholder 8">
            <a:extLst>
              <a:ext uri="{FF2B5EF4-FFF2-40B4-BE49-F238E27FC236}">
                <a16:creationId xmlns:a16="http://schemas.microsoft.com/office/drawing/2014/main" id="{338DCD92-64F9-6FD5-F0BC-D1B2259B4E48}"/>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209678912"/>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d sides billede">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520A3C80-C7AE-4294-9901-742CEB7E1A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7" name="Picture Placeholder 6"/>
          <p:cNvSpPr>
            <a:spLocks noGrp="1"/>
          </p:cNvSpPr>
          <p:nvPr>
            <p:ph type="pic" sz="quarter" idx="13" hasCustomPrompt="1"/>
          </p:nvPr>
        </p:nvSpPr>
        <p:spPr bwMode="white">
          <a:xfrm>
            <a:off x="0" y="0"/>
            <a:ext cx="12193200" cy="6861600"/>
          </a:xfrm>
          <a:solidFill>
            <a:schemeClr val="bg1">
              <a:lumMod val="85000"/>
            </a:schemeClr>
          </a:solidFill>
        </p:spPr>
        <p:txBody>
          <a:bodyPr lIns="6300000" tIns="0" anchor="ctr" anchorCtr="0"/>
          <a:lstStyle>
            <a:lvl1pPr marL="0" indent="0" algn="l">
              <a:spcAft>
                <a:spcPts val="0"/>
              </a:spcAft>
              <a:buNone/>
              <a:defRPr sz="1600"/>
            </a:lvl1pPr>
          </a:lstStyle>
          <a:p>
            <a:r>
              <a:rPr lang="da-DK" noProof="0"/>
              <a:t>Klik på ikonet for at indsætte billede</a:t>
            </a:r>
          </a:p>
          <a:p>
            <a:r>
              <a:rPr lang="da-DK" noProof="0"/>
              <a:t>fra F:\Grafik\Powerpoint-billeder</a:t>
            </a:r>
          </a:p>
        </p:txBody>
      </p:sp>
      <p:sp>
        <p:nvSpPr>
          <p:cNvPr id="5" name="Text Placeholder Logo">
            <a:extLst>
              <a:ext uri="{FF2B5EF4-FFF2-40B4-BE49-F238E27FC236}">
                <a16:creationId xmlns:a16="http://schemas.microsoft.com/office/drawing/2014/main" id="{FEED5646-7211-0D1B-DA59-03EFB6D1E6DD}"/>
              </a:ext>
            </a:extLst>
          </p:cNvPr>
          <p:cNvSpPr>
            <a:spLocks noGrp="1"/>
          </p:cNvSpPr>
          <p:nvPr>
            <p:ph type="body" sz="quarter" idx="24" hasCustomPrompt="1"/>
          </p:nvPr>
        </p:nvSpPr>
        <p:spPr>
          <a:xfrm>
            <a:off x="10228487" y="5957134"/>
            <a:ext cx="1242000" cy="5400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da-DK"/>
              <a:t>.</a:t>
            </a:r>
          </a:p>
        </p:txBody>
      </p:sp>
      <p:sp>
        <p:nvSpPr>
          <p:cNvPr id="2" name="Title 1">
            <a:extLst>
              <a:ext uri="{FF2B5EF4-FFF2-40B4-BE49-F238E27FC236}">
                <a16:creationId xmlns:a16="http://schemas.microsoft.com/office/drawing/2014/main" id="{463AF1C9-D970-4BDE-8D21-BBA0716FE7B6}"/>
              </a:ext>
            </a:extLst>
          </p:cNvPr>
          <p:cNvSpPr>
            <a:spLocks noGrp="1"/>
          </p:cNvSpPr>
          <p:nvPr>
            <p:ph type="title" hasCustomPrompt="1"/>
          </p:nvPr>
        </p:nvSpPr>
        <p:spPr>
          <a:xfrm>
            <a:off x="720000" y="360000"/>
            <a:ext cx="5191200" cy="5565600"/>
          </a:xfrm>
        </p:spPr>
        <p:txBody>
          <a:bodyPr/>
          <a:lstStyle>
            <a:lvl1pPr>
              <a:defRPr b="0">
                <a:solidFill>
                  <a:schemeClr val="bg1"/>
                </a:solidFill>
              </a:defRPr>
            </a:lvl1pPr>
          </a:lstStyle>
          <a:p>
            <a:r>
              <a:rPr lang="da-DK"/>
              <a:t>Klik for at tilføje titel. Fremhæv tekst ved at gøre den fed. </a:t>
            </a:r>
          </a:p>
        </p:txBody>
      </p:sp>
      <p:sp>
        <p:nvSpPr>
          <p:cNvPr id="6" name="Date Placeholder 5" hidden="1">
            <a:extLst>
              <a:ext uri="{FF2B5EF4-FFF2-40B4-BE49-F238E27FC236}">
                <a16:creationId xmlns:a16="http://schemas.microsoft.com/office/drawing/2014/main" id="{D5779BF2-E672-D1AD-4DA5-BDD638F531C3}"/>
              </a:ext>
            </a:extLst>
          </p:cNvPr>
          <p:cNvSpPr>
            <a:spLocks noGrp="1"/>
          </p:cNvSpPr>
          <p:nvPr>
            <p:ph type="dt" sz="half" idx="15"/>
          </p:nvPr>
        </p:nvSpPr>
        <p:spPr/>
        <p:txBody>
          <a:bodyPr/>
          <a:lstStyle>
            <a:lvl1pPr>
              <a:defRPr>
                <a:solidFill>
                  <a:schemeClr val="bg1"/>
                </a:solidFill>
              </a:defRPr>
            </a:lvl1pPr>
          </a:lstStyle>
          <a:p>
            <a:r>
              <a:rPr lang="da-DK"/>
              <a:t>dag måned år</a:t>
            </a:r>
          </a:p>
        </p:txBody>
      </p:sp>
      <p:sp>
        <p:nvSpPr>
          <p:cNvPr id="9" name="Footer Placeholder 8">
            <a:extLst>
              <a:ext uri="{FF2B5EF4-FFF2-40B4-BE49-F238E27FC236}">
                <a16:creationId xmlns:a16="http://schemas.microsoft.com/office/drawing/2014/main" id="{F2EF2A15-D313-0CD9-EB19-9A39AEC56F97}"/>
              </a:ext>
            </a:extLst>
          </p:cNvPr>
          <p:cNvSpPr>
            <a:spLocks noGrp="1"/>
          </p:cNvSpPr>
          <p:nvPr>
            <p:ph type="ftr" sz="quarter" idx="16"/>
          </p:nvPr>
        </p:nvSpPr>
        <p:spPr/>
        <p:txBody>
          <a:bodyPr/>
          <a:lstStyle>
            <a:lvl1pPr>
              <a:defRPr>
                <a:solidFill>
                  <a:schemeClr val="bg1"/>
                </a:solidFill>
              </a:defRPr>
            </a:lvl1pPr>
          </a:lstStyle>
          <a:p>
            <a:endParaRPr lang="da-DK"/>
          </a:p>
        </p:txBody>
      </p:sp>
      <p:sp>
        <p:nvSpPr>
          <p:cNvPr id="10" name="Slide Number Placeholder 9">
            <a:extLst>
              <a:ext uri="{FF2B5EF4-FFF2-40B4-BE49-F238E27FC236}">
                <a16:creationId xmlns:a16="http://schemas.microsoft.com/office/drawing/2014/main" id="{2239546E-E9BB-50FF-5408-A8B7A7D47AD3}"/>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473848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i bokse 1">
    <p:bg>
      <p:bgRef idx="1001">
        <a:schemeClr val="bg1"/>
      </p:bgRef>
    </p:bg>
    <p:spTree>
      <p:nvGrpSpPr>
        <p:cNvPr id="1" name=""/>
        <p:cNvGrpSpPr/>
        <p:nvPr/>
      </p:nvGrpSpPr>
      <p:grpSpPr>
        <a:xfrm>
          <a:off x="0" y="0"/>
          <a:ext cx="0" cy="0"/>
          <a:chOff x="0" y="0"/>
          <a:chExt cx="0" cy="0"/>
        </a:xfrm>
      </p:grpSpPr>
      <p:sp>
        <p:nvSpPr>
          <p:cNvPr id="2" name="Background left">
            <a:extLst>
              <a:ext uri="{FF2B5EF4-FFF2-40B4-BE49-F238E27FC236}">
                <a16:creationId xmlns:a16="http://schemas.microsoft.com/office/drawing/2014/main" id="{C49FA580-3623-5918-14C1-C5539B237FF4}"/>
              </a:ext>
            </a:extLst>
          </p:cNvPr>
          <p:cNvSpPr/>
          <p:nvPr userDrawn="1"/>
        </p:nvSpPr>
        <p:spPr bwMode="white">
          <a:xfrm>
            <a:off x="-1" y="0"/>
            <a:ext cx="6096001" cy="6858000"/>
          </a:xfrm>
          <a:prstGeom prst="rect">
            <a:avLst/>
          </a:prstGeom>
          <a:solidFill>
            <a:srgbClr val="6FC2B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a:p>
        </p:txBody>
      </p:sp>
      <p:sp>
        <p:nvSpPr>
          <p:cNvPr id="4" name="Background right">
            <a:extLst>
              <a:ext uri="{FF2B5EF4-FFF2-40B4-BE49-F238E27FC236}">
                <a16:creationId xmlns:a16="http://schemas.microsoft.com/office/drawing/2014/main" id="{C811CEEF-AACC-44B6-BACB-BB91686526B7}"/>
              </a:ext>
            </a:extLst>
          </p:cNvPr>
          <p:cNvSpPr/>
          <p:nvPr userDrawn="1"/>
        </p:nvSpPr>
        <p:spPr bwMode="white">
          <a:xfrm>
            <a:off x="6096000" y="0"/>
            <a:ext cx="6096000" cy="6858000"/>
          </a:xfrm>
          <a:prstGeom prst="rect">
            <a:avLst/>
          </a:prstGeom>
          <a:solidFill>
            <a:srgbClr val="30767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3" name="Logo">
            <a:extLst>
              <a:ext uri="{FF2B5EF4-FFF2-40B4-BE49-F238E27FC236}">
                <a16:creationId xmlns:a16="http://schemas.microsoft.com/office/drawing/2014/main" id="{3500FD4A-DCBC-08AA-1BBA-F49ADC99BD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7601" y="5958000"/>
            <a:ext cx="1246906" cy="539999"/>
          </a:xfrm>
          <a:prstGeom prst="rect">
            <a:avLst/>
          </a:prstGeom>
        </p:spPr>
      </p:pic>
      <p:sp>
        <p:nvSpPr>
          <p:cNvPr id="18" name="Text Placeholder 17">
            <a:extLst>
              <a:ext uri="{FF2B5EF4-FFF2-40B4-BE49-F238E27FC236}">
                <a16:creationId xmlns:a16="http://schemas.microsoft.com/office/drawing/2014/main" id="{6C9135B0-F88D-2389-A645-CDE330D1607D}"/>
              </a:ext>
            </a:extLst>
          </p:cNvPr>
          <p:cNvSpPr>
            <a:spLocks noGrp="1"/>
          </p:cNvSpPr>
          <p:nvPr>
            <p:ph type="body" sz="quarter" idx="13" hasCustomPrompt="1"/>
          </p:nvPr>
        </p:nvSpPr>
        <p:spPr>
          <a:xfrm>
            <a:off x="720000" y="360000"/>
            <a:ext cx="4651200" cy="5432400"/>
          </a:xfrm>
        </p:spPr>
        <p:txBody>
          <a:bodyPr lIns="360000" rIns="360000" anchor="ctr" anchorCtr="0"/>
          <a:lstStyle>
            <a:lvl1pPr marL="0" indent="0" algn="ctr">
              <a:lnSpc>
                <a:spcPct val="87000"/>
              </a:lnSpc>
              <a:spcBef>
                <a:spcPts val="0"/>
              </a:spcBef>
              <a:spcAft>
                <a:spcPts val="0"/>
              </a:spcAft>
              <a:buFont typeface="Arial" panose="020B0604020202020204" pitchFamily="34" charset="0"/>
              <a:buNone/>
              <a:defRPr sz="4000" b="1">
                <a:solidFill>
                  <a:srgbClr val="307675"/>
                </a:solidFill>
              </a:defRPr>
            </a:lvl1pPr>
            <a:lvl2pPr marL="0" indent="0" algn="ctr">
              <a:lnSpc>
                <a:spcPct val="87000"/>
              </a:lnSpc>
              <a:spcBef>
                <a:spcPts val="0"/>
              </a:spcBef>
              <a:spcAft>
                <a:spcPts val="0"/>
              </a:spcAft>
              <a:buFont typeface="Arial" panose="020B0604020202020204" pitchFamily="34" charset="0"/>
              <a:buNone/>
              <a:defRPr sz="4000" b="1">
                <a:solidFill>
                  <a:srgbClr val="307675"/>
                </a:solidFill>
              </a:defRPr>
            </a:lvl2pPr>
            <a:lvl3pPr marL="0" indent="0" algn="ctr">
              <a:lnSpc>
                <a:spcPct val="87000"/>
              </a:lnSpc>
              <a:spcBef>
                <a:spcPts val="0"/>
              </a:spcBef>
              <a:spcAft>
                <a:spcPts val="0"/>
              </a:spcAft>
              <a:buFont typeface="Arial" panose="020B0604020202020204" pitchFamily="34" charset="0"/>
              <a:buNone/>
              <a:defRPr sz="4000" b="1">
                <a:solidFill>
                  <a:srgbClr val="307675"/>
                </a:solidFill>
              </a:defRPr>
            </a:lvl3pPr>
            <a:lvl4pPr marL="0" indent="0" algn="ctr">
              <a:lnSpc>
                <a:spcPct val="87000"/>
              </a:lnSpc>
              <a:spcBef>
                <a:spcPts val="0"/>
              </a:spcBef>
              <a:spcAft>
                <a:spcPts val="0"/>
              </a:spcAft>
              <a:buFont typeface="Arial" panose="020B0604020202020204" pitchFamily="34" charset="0"/>
              <a:buChar char="​"/>
              <a:defRPr sz="4000" b="1">
                <a:solidFill>
                  <a:srgbClr val="307675"/>
                </a:solidFill>
              </a:defRPr>
            </a:lvl4pPr>
            <a:lvl5pPr marL="0" indent="0" algn="ctr">
              <a:lnSpc>
                <a:spcPct val="87000"/>
              </a:lnSpc>
              <a:spcBef>
                <a:spcPts val="0"/>
              </a:spcBef>
              <a:spcAft>
                <a:spcPts val="0"/>
              </a:spcAft>
              <a:buFont typeface="Arial" panose="020B0604020202020204" pitchFamily="34" charset="0"/>
              <a:buChar char="​"/>
              <a:defRPr sz="4000" b="1">
                <a:solidFill>
                  <a:srgbClr val="307675"/>
                </a:solidFill>
              </a:defRPr>
            </a:lvl5pPr>
            <a:lvl6pPr marL="0" indent="0" algn="ctr">
              <a:lnSpc>
                <a:spcPct val="87000"/>
              </a:lnSpc>
              <a:spcBef>
                <a:spcPts val="0"/>
              </a:spcBef>
              <a:spcAft>
                <a:spcPts val="0"/>
              </a:spcAft>
              <a:buFont typeface="Arial" panose="020B0604020202020204" pitchFamily="34" charset="0"/>
              <a:buChar char="​"/>
              <a:defRPr sz="4000" b="1">
                <a:solidFill>
                  <a:srgbClr val="307675"/>
                </a:solidFill>
              </a:defRPr>
            </a:lvl6pPr>
            <a:lvl7pPr marL="0" indent="0" algn="ctr">
              <a:lnSpc>
                <a:spcPct val="87000"/>
              </a:lnSpc>
              <a:spcBef>
                <a:spcPts val="0"/>
              </a:spcBef>
              <a:spcAft>
                <a:spcPts val="0"/>
              </a:spcAft>
              <a:buFont typeface="Arial" panose="020B0604020202020204" pitchFamily="34" charset="0"/>
              <a:buChar char="​"/>
              <a:defRPr sz="4000" b="1">
                <a:solidFill>
                  <a:srgbClr val="307675"/>
                </a:solidFill>
              </a:defRPr>
            </a:lvl7pPr>
            <a:lvl8pPr marL="0" indent="0" algn="ctr">
              <a:lnSpc>
                <a:spcPct val="87000"/>
              </a:lnSpc>
              <a:spcBef>
                <a:spcPts val="0"/>
              </a:spcBef>
              <a:spcAft>
                <a:spcPts val="0"/>
              </a:spcAft>
              <a:buFont typeface="Arial" panose="020B0604020202020204" pitchFamily="34" charset="0"/>
              <a:buChar char="​"/>
              <a:defRPr sz="4000" b="1">
                <a:solidFill>
                  <a:srgbClr val="307675"/>
                </a:solidFill>
              </a:defRPr>
            </a:lvl8pPr>
            <a:lvl9pPr marL="0" indent="0" algn="ctr">
              <a:lnSpc>
                <a:spcPct val="87000"/>
              </a:lnSpc>
              <a:spcBef>
                <a:spcPts val="0"/>
              </a:spcBef>
              <a:spcAft>
                <a:spcPts val="0"/>
              </a:spcAft>
              <a:buFont typeface="Arial" panose="020B0604020202020204" pitchFamily="34" charset="0"/>
              <a:buChar char="​"/>
              <a:defRPr sz="4000" b="1">
                <a:solidFill>
                  <a:srgbClr val="307675"/>
                </a:solidFill>
              </a:defRPr>
            </a:lvl9pPr>
          </a:lstStyle>
          <a:p>
            <a:pPr lvl="0"/>
            <a:r>
              <a:rPr lang="da-DK"/>
              <a:t>Klik for at </a:t>
            </a:r>
            <a:r>
              <a:rPr lang="da-DK" noProof="0"/>
              <a:t>tilføje</a:t>
            </a:r>
            <a:r>
              <a:rPr lang="da-DK"/>
              <a:t> tekst</a:t>
            </a:r>
          </a:p>
        </p:txBody>
      </p:sp>
      <p:sp>
        <p:nvSpPr>
          <p:cNvPr id="19" name="Text Placeholder 17">
            <a:extLst>
              <a:ext uri="{FF2B5EF4-FFF2-40B4-BE49-F238E27FC236}">
                <a16:creationId xmlns:a16="http://schemas.microsoft.com/office/drawing/2014/main" id="{EAD14430-97A4-3F94-E2C0-F71F7D3796C8}"/>
              </a:ext>
            </a:extLst>
          </p:cNvPr>
          <p:cNvSpPr>
            <a:spLocks noGrp="1"/>
          </p:cNvSpPr>
          <p:nvPr>
            <p:ph type="body" sz="quarter" idx="14" hasCustomPrompt="1"/>
          </p:nvPr>
        </p:nvSpPr>
        <p:spPr>
          <a:xfrm>
            <a:off x="6818400" y="360000"/>
            <a:ext cx="4651200" cy="5432400"/>
          </a:xfrm>
        </p:spPr>
        <p:txBody>
          <a:bodyPr lIns="360000" rIns="360000" anchor="ctr" anchorCtr="0"/>
          <a:lstStyle>
            <a:lvl1pPr marL="0" indent="0" algn="ctr">
              <a:lnSpc>
                <a:spcPct val="87000"/>
              </a:lnSpc>
              <a:spcBef>
                <a:spcPts val="0"/>
              </a:spcBef>
              <a:spcAft>
                <a:spcPts val="0"/>
              </a:spcAft>
              <a:buFont typeface="Arial" panose="020B0604020202020204" pitchFamily="34" charset="0"/>
              <a:buNone/>
              <a:defRPr sz="4000" b="1">
                <a:solidFill>
                  <a:srgbClr val="6FC2B6"/>
                </a:solidFill>
              </a:defRPr>
            </a:lvl1pPr>
            <a:lvl2pPr marL="0" indent="0" algn="ctr">
              <a:lnSpc>
                <a:spcPct val="87000"/>
              </a:lnSpc>
              <a:spcBef>
                <a:spcPts val="0"/>
              </a:spcBef>
              <a:spcAft>
                <a:spcPts val="0"/>
              </a:spcAft>
              <a:buFont typeface="Arial" panose="020B0604020202020204" pitchFamily="34" charset="0"/>
              <a:buNone/>
              <a:defRPr sz="4800" b="1">
                <a:solidFill>
                  <a:srgbClr val="6FC2B6"/>
                </a:solidFill>
              </a:defRPr>
            </a:lvl2pPr>
            <a:lvl3pPr marL="0" indent="0" algn="ctr">
              <a:lnSpc>
                <a:spcPct val="87000"/>
              </a:lnSpc>
              <a:spcBef>
                <a:spcPts val="0"/>
              </a:spcBef>
              <a:spcAft>
                <a:spcPts val="0"/>
              </a:spcAft>
              <a:buFont typeface="Arial" panose="020B0604020202020204" pitchFamily="34" charset="0"/>
              <a:buNone/>
              <a:defRPr sz="4800" b="1">
                <a:solidFill>
                  <a:srgbClr val="6FC2B6"/>
                </a:solidFill>
              </a:defRPr>
            </a:lvl3pPr>
            <a:lvl4pPr marL="0" indent="0" algn="ctr">
              <a:lnSpc>
                <a:spcPct val="87000"/>
              </a:lnSpc>
              <a:spcBef>
                <a:spcPts val="0"/>
              </a:spcBef>
              <a:spcAft>
                <a:spcPts val="0"/>
              </a:spcAft>
              <a:buFont typeface="Arial" panose="020B0604020202020204" pitchFamily="34" charset="0"/>
              <a:buChar char="​"/>
              <a:defRPr sz="4800" b="1">
                <a:solidFill>
                  <a:srgbClr val="6FC2B6"/>
                </a:solidFill>
              </a:defRPr>
            </a:lvl4pPr>
            <a:lvl5pPr marL="0" indent="0" algn="ctr">
              <a:lnSpc>
                <a:spcPct val="87000"/>
              </a:lnSpc>
              <a:spcBef>
                <a:spcPts val="0"/>
              </a:spcBef>
              <a:spcAft>
                <a:spcPts val="0"/>
              </a:spcAft>
              <a:buFont typeface="Arial" panose="020B0604020202020204" pitchFamily="34" charset="0"/>
              <a:buChar char="​"/>
              <a:defRPr sz="4800" b="1">
                <a:solidFill>
                  <a:srgbClr val="6FC2B6"/>
                </a:solidFill>
              </a:defRPr>
            </a:lvl5pPr>
            <a:lvl6pPr marL="0" indent="0" algn="ctr">
              <a:lnSpc>
                <a:spcPct val="87000"/>
              </a:lnSpc>
              <a:spcBef>
                <a:spcPts val="0"/>
              </a:spcBef>
              <a:spcAft>
                <a:spcPts val="0"/>
              </a:spcAft>
              <a:buFont typeface="Arial" panose="020B0604020202020204" pitchFamily="34" charset="0"/>
              <a:buChar char="​"/>
              <a:defRPr sz="4800" b="1">
                <a:solidFill>
                  <a:srgbClr val="6FC2B6"/>
                </a:solidFill>
              </a:defRPr>
            </a:lvl6pPr>
            <a:lvl7pPr marL="0" indent="0" algn="ctr">
              <a:lnSpc>
                <a:spcPct val="87000"/>
              </a:lnSpc>
              <a:spcBef>
                <a:spcPts val="0"/>
              </a:spcBef>
              <a:spcAft>
                <a:spcPts val="0"/>
              </a:spcAft>
              <a:buFont typeface="Arial" panose="020B0604020202020204" pitchFamily="34" charset="0"/>
              <a:buChar char="​"/>
              <a:defRPr sz="4800" b="1">
                <a:solidFill>
                  <a:srgbClr val="6FC2B6"/>
                </a:solidFill>
              </a:defRPr>
            </a:lvl7pPr>
            <a:lvl8pPr marL="0" indent="0" algn="ctr">
              <a:lnSpc>
                <a:spcPct val="87000"/>
              </a:lnSpc>
              <a:spcBef>
                <a:spcPts val="0"/>
              </a:spcBef>
              <a:spcAft>
                <a:spcPts val="0"/>
              </a:spcAft>
              <a:buFont typeface="Arial" panose="020B0604020202020204" pitchFamily="34" charset="0"/>
              <a:buChar char="​"/>
              <a:defRPr sz="4800" b="1">
                <a:solidFill>
                  <a:srgbClr val="6FC2B6"/>
                </a:solidFill>
              </a:defRPr>
            </a:lvl8pPr>
            <a:lvl9pPr marL="0" indent="0" algn="ctr">
              <a:lnSpc>
                <a:spcPct val="87000"/>
              </a:lnSpc>
              <a:spcBef>
                <a:spcPts val="0"/>
              </a:spcBef>
              <a:spcAft>
                <a:spcPts val="0"/>
              </a:spcAft>
              <a:buFont typeface="Arial" panose="020B0604020202020204" pitchFamily="34" charset="0"/>
              <a:buChar char="​"/>
              <a:defRPr sz="4800" b="1">
                <a:solidFill>
                  <a:srgbClr val="6FC2B6"/>
                </a:solidFill>
              </a:defRPr>
            </a:lvl9pPr>
          </a:lstStyle>
          <a:p>
            <a:pPr lvl="0"/>
            <a:r>
              <a:rPr lang="da-DK"/>
              <a:t>Klik for at </a:t>
            </a:r>
            <a:r>
              <a:rPr lang="da-DK" noProof="0"/>
              <a:t>tilføje</a:t>
            </a:r>
            <a:r>
              <a:rPr lang="da-DK"/>
              <a:t> tekst</a:t>
            </a:r>
            <a:endParaRPr lang="da-DK" noProof="0"/>
          </a:p>
        </p:txBody>
      </p:sp>
      <p:sp>
        <p:nvSpPr>
          <p:cNvPr id="5" name="Date Placeholder 4" hidden="1">
            <a:extLst>
              <a:ext uri="{FF2B5EF4-FFF2-40B4-BE49-F238E27FC236}">
                <a16:creationId xmlns:a16="http://schemas.microsoft.com/office/drawing/2014/main" id="{D5EB77DB-1113-43CC-9494-E63E9FE978CF}"/>
              </a:ext>
            </a:extLst>
          </p:cNvPr>
          <p:cNvSpPr>
            <a:spLocks noGrp="1"/>
          </p:cNvSpPr>
          <p:nvPr>
            <p:ph type="dt" sz="half" idx="10"/>
          </p:nvPr>
        </p:nvSpPr>
        <p:spPr/>
        <p:txBody>
          <a:bodyPr/>
          <a:lstStyle>
            <a:lvl1pPr>
              <a:defRPr>
                <a:solidFill>
                  <a:srgbClr val="307675"/>
                </a:solidFill>
              </a:defRPr>
            </a:lvl1pPr>
          </a:lstStyle>
          <a:p>
            <a:r>
              <a:rPr lang="da-DK"/>
              <a:t>dag måned år</a:t>
            </a:r>
          </a:p>
        </p:txBody>
      </p:sp>
      <p:sp>
        <p:nvSpPr>
          <p:cNvPr id="6" name="Footer Placeholder 5">
            <a:extLst>
              <a:ext uri="{FF2B5EF4-FFF2-40B4-BE49-F238E27FC236}">
                <a16:creationId xmlns:a16="http://schemas.microsoft.com/office/drawing/2014/main" id="{0D4E9E40-D75F-4816-8D37-FA4F873E3583}"/>
              </a:ext>
            </a:extLst>
          </p:cNvPr>
          <p:cNvSpPr>
            <a:spLocks noGrp="1"/>
          </p:cNvSpPr>
          <p:nvPr>
            <p:ph type="ftr" sz="quarter" idx="11"/>
          </p:nvPr>
        </p:nvSpPr>
        <p:spPr/>
        <p:txBody>
          <a:bodyPr/>
          <a:lstStyle>
            <a:lvl1pPr>
              <a:defRPr>
                <a:solidFill>
                  <a:srgbClr val="307675"/>
                </a:solidFill>
              </a:defRPr>
            </a:lvl1pPr>
          </a:lstStyle>
          <a:p>
            <a:endParaRPr lang="da-DK"/>
          </a:p>
        </p:txBody>
      </p:sp>
      <p:sp>
        <p:nvSpPr>
          <p:cNvPr id="11" name="Slide Number Placeholder 10">
            <a:extLst>
              <a:ext uri="{FF2B5EF4-FFF2-40B4-BE49-F238E27FC236}">
                <a16:creationId xmlns:a16="http://schemas.microsoft.com/office/drawing/2014/main" id="{961248A5-AC23-44C1-8CCF-3D4E6CA4970C}"/>
              </a:ext>
            </a:extLst>
          </p:cNvPr>
          <p:cNvSpPr>
            <a:spLocks noGrp="1"/>
          </p:cNvSpPr>
          <p:nvPr>
            <p:ph type="sldNum" sz="quarter" idx="12"/>
          </p:nvPr>
        </p:nvSpPr>
        <p:spPr/>
        <p:txBody>
          <a:bodyPr/>
          <a:lstStyle>
            <a:lvl1pPr>
              <a:defRPr>
                <a:solidFill>
                  <a:srgbClr val="307675"/>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955200579"/>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 i bokse 2">
    <p:bg>
      <p:bgRef idx="1001">
        <a:schemeClr val="bg1"/>
      </p:bgRef>
    </p:bg>
    <p:spTree>
      <p:nvGrpSpPr>
        <p:cNvPr id="1" name=""/>
        <p:cNvGrpSpPr/>
        <p:nvPr/>
      </p:nvGrpSpPr>
      <p:grpSpPr>
        <a:xfrm>
          <a:off x="0" y="0"/>
          <a:ext cx="0" cy="0"/>
          <a:chOff x="0" y="0"/>
          <a:chExt cx="0" cy="0"/>
        </a:xfrm>
      </p:grpSpPr>
      <p:sp>
        <p:nvSpPr>
          <p:cNvPr id="2" name="Background left">
            <a:extLst>
              <a:ext uri="{FF2B5EF4-FFF2-40B4-BE49-F238E27FC236}">
                <a16:creationId xmlns:a16="http://schemas.microsoft.com/office/drawing/2014/main" id="{C49FA580-3623-5918-14C1-C5539B237FF4}"/>
              </a:ext>
            </a:extLst>
          </p:cNvPr>
          <p:cNvSpPr/>
          <p:nvPr userDrawn="1"/>
        </p:nvSpPr>
        <p:spPr bwMode="white">
          <a:xfrm>
            <a:off x="-1" y="0"/>
            <a:ext cx="6096001" cy="6858000"/>
          </a:xfrm>
          <a:prstGeom prst="rect">
            <a:avLst/>
          </a:prstGeom>
          <a:solidFill>
            <a:srgbClr val="B5C7D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a:p>
        </p:txBody>
      </p:sp>
      <p:sp>
        <p:nvSpPr>
          <p:cNvPr id="4" name="Background right">
            <a:extLst>
              <a:ext uri="{FF2B5EF4-FFF2-40B4-BE49-F238E27FC236}">
                <a16:creationId xmlns:a16="http://schemas.microsoft.com/office/drawing/2014/main" id="{C811CEEF-AACC-44B6-BACB-BB91686526B7}"/>
              </a:ext>
            </a:extLst>
          </p:cNvPr>
          <p:cNvSpPr/>
          <p:nvPr userDrawn="1"/>
        </p:nvSpPr>
        <p:spPr bwMode="white">
          <a:xfrm>
            <a:off x="6096000" y="0"/>
            <a:ext cx="6096000" cy="6858000"/>
          </a:xfrm>
          <a:prstGeom prst="rect">
            <a:avLst/>
          </a:prstGeom>
          <a:solidFill>
            <a:srgbClr val="246C9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9" name="Logo">
            <a:extLst>
              <a:ext uri="{FF2B5EF4-FFF2-40B4-BE49-F238E27FC236}">
                <a16:creationId xmlns:a16="http://schemas.microsoft.com/office/drawing/2014/main" id="{19CE0ECD-60C0-EFD9-5427-ED268C0E9E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7602" y="5958000"/>
            <a:ext cx="1246904" cy="539998"/>
          </a:xfrm>
          <a:prstGeom prst="rect">
            <a:avLst/>
          </a:prstGeom>
        </p:spPr>
      </p:pic>
      <p:sp>
        <p:nvSpPr>
          <p:cNvPr id="18" name="Text Placeholder 17">
            <a:extLst>
              <a:ext uri="{FF2B5EF4-FFF2-40B4-BE49-F238E27FC236}">
                <a16:creationId xmlns:a16="http://schemas.microsoft.com/office/drawing/2014/main" id="{6C9135B0-F88D-2389-A645-CDE330D1607D}"/>
              </a:ext>
            </a:extLst>
          </p:cNvPr>
          <p:cNvSpPr>
            <a:spLocks noGrp="1"/>
          </p:cNvSpPr>
          <p:nvPr>
            <p:ph type="body" sz="quarter" idx="13" hasCustomPrompt="1"/>
          </p:nvPr>
        </p:nvSpPr>
        <p:spPr>
          <a:xfrm>
            <a:off x="720000" y="360000"/>
            <a:ext cx="4651200" cy="5432400"/>
          </a:xfrm>
        </p:spPr>
        <p:txBody>
          <a:bodyPr lIns="360000" rIns="360000" anchor="ctr" anchorCtr="0"/>
          <a:lstStyle>
            <a:lvl1pPr marL="0" indent="0" algn="ctr">
              <a:lnSpc>
                <a:spcPct val="87000"/>
              </a:lnSpc>
              <a:spcBef>
                <a:spcPts val="0"/>
              </a:spcBef>
              <a:spcAft>
                <a:spcPts val="0"/>
              </a:spcAft>
              <a:buFont typeface="Arial" panose="020B0604020202020204" pitchFamily="34" charset="0"/>
              <a:buNone/>
              <a:defRPr sz="4000" b="1">
                <a:solidFill>
                  <a:srgbClr val="246C99"/>
                </a:solidFill>
              </a:defRPr>
            </a:lvl1pPr>
            <a:lvl2pPr marL="0" indent="0" algn="ctr">
              <a:lnSpc>
                <a:spcPct val="87000"/>
              </a:lnSpc>
              <a:spcBef>
                <a:spcPts val="0"/>
              </a:spcBef>
              <a:spcAft>
                <a:spcPts val="0"/>
              </a:spcAft>
              <a:buFont typeface="Arial" panose="020B0604020202020204" pitchFamily="34" charset="0"/>
              <a:buNone/>
              <a:defRPr sz="4000" b="1">
                <a:solidFill>
                  <a:srgbClr val="307675"/>
                </a:solidFill>
              </a:defRPr>
            </a:lvl2pPr>
            <a:lvl3pPr marL="0" indent="0" algn="ctr">
              <a:lnSpc>
                <a:spcPct val="87000"/>
              </a:lnSpc>
              <a:spcBef>
                <a:spcPts val="0"/>
              </a:spcBef>
              <a:spcAft>
                <a:spcPts val="0"/>
              </a:spcAft>
              <a:buFont typeface="Arial" panose="020B0604020202020204" pitchFamily="34" charset="0"/>
              <a:buNone/>
              <a:defRPr sz="4000" b="1">
                <a:solidFill>
                  <a:srgbClr val="307675"/>
                </a:solidFill>
              </a:defRPr>
            </a:lvl3pPr>
            <a:lvl4pPr marL="0" indent="0" algn="ctr">
              <a:lnSpc>
                <a:spcPct val="87000"/>
              </a:lnSpc>
              <a:spcBef>
                <a:spcPts val="0"/>
              </a:spcBef>
              <a:spcAft>
                <a:spcPts val="0"/>
              </a:spcAft>
              <a:buFont typeface="Arial" panose="020B0604020202020204" pitchFamily="34" charset="0"/>
              <a:buChar char="​"/>
              <a:defRPr sz="4000" b="1">
                <a:solidFill>
                  <a:srgbClr val="307675"/>
                </a:solidFill>
              </a:defRPr>
            </a:lvl4pPr>
            <a:lvl5pPr marL="0" indent="0" algn="ctr">
              <a:lnSpc>
                <a:spcPct val="87000"/>
              </a:lnSpc>
              <a:spcBef>
                <a:spcPts val="0"/>
              </a:spcBef>
              <a:spcAft>
                <a:spcPts val="0"/>
              </a:spcAft>
              <a:buFont typeface="Arial" panose="020B0604020202020204" pitchFamily="34" charset="0"/>
              <a:buChar char="​"/>
              <a:defRPr sz="4000" b="1">
                <a:solidFill>
                  <a:srgbClr val="307675"/>
                </a:solidFill>
              </a:defRPr>
            </a:lvl5pPr>
            <a:lvl6pPr marL="0" indent="0" algn="ctr">
              <a:lnSpc>
                <a:spcPct val="87000"/>
              </a:lnSpc>
              <a:spcBef>
                <a:spcPts val="0"/>
              </a:spcBef>
              <a:spcAft>
                <a:spcPts val="0"/>
              </a:spcAft>
              <a:buFont typeface="Arial" panose="020B0604020202020204" pitchFamily="34" charset="0"/>
              <a:buChar char="​"/>
              <a:defRPr sz="4000" b="1">
                <a:solidFill>
                  <a:srgbClr val="307675"/>
                </a:solidFill>
              </a:defRPr>
            </a:lvl6pPr>
            <a:lvl7pPr marL="0" indent="0" algn="ctr">
              <a:lnSpc>
                <a:spcPct val="87000"/>
              </a:lnSpc>
              <a:spcBef>
                <a:spcPts val="0"/>
              </a:spcBef>
              <a:spcAft>
                <a:spcPts val="0"/>
              </a:spcAft>
              <a:buFont typeface="Arial" panose="020B0604020202020204" pitchFamily="34" charset="0"/>
              <a:buChar char="​"/>
              <a:defRPr sz="4000" b="1">
                <a:solidFill>
                  <a:srgbClr val="307675"/>
                </a:solidFill>
              </a:defRPr>
            </a:lvl7pPr>
            <a:lvl8pPr marL="0" indent="0" algn="ctr">
              <a:lnSpc>
                <a:spcPct val="87000"/>
              </a:lnSpc>
              <a:spcBef>
                <a:spcPts val="0"/>
              </a:spcBef>
              <a:spcAft>
                <a:spcPts val="0"/>
              </a:spcAft>
              <a:buFont typeface="Arial" panose="020B0604020202020204" pitchFamily="34" charset="0"/>
              <a:buChar char="​"/>
              <a:defRPr sz="4000" b="1">
                <a:solidFill>
                  <a:srgbClr val="307675"/>
                </a:solidFill>
              </a:defRPr>
            </a:lvl8pPr>
            <a:lvl9pPr marL="0" indent="0" algn="ctr">
              <a:lnSpc>
                <a:spcPct val="87000"/>
              </a:lnSpc>
              <a:spcBef>
                <a:spcPts val="0"/>
              </a:spcBef>
              <a:spcAft>
                <a:spcPts val="0"/>
              </a:spcAft>
              <a:buFont typeface="Arial" panose="020B0604020202020204" pitchFamily="34" charset="0"/>
              <a:buChar char="​"/>
              <a:defRPr sz="4000" b="1">
                <a:solidFill>
                  <a:srgbClr val="307675"/>
                </a:solidFill>
              </a:defRPr>
            </a:lvl9pPr>
          </a:lstStyle>
          <a:p>
            <a:pPr lvl="0"/>
            <a:r>
              <a:rPr lang="da-DK"/>
              <a:t>Klik for at </a:t>
            </a:r>
            <a:r>
              <a:rPr lang="da-DK" noProof="0"/>
              <a:t>tilføje</a:t>
            </a:r>
            <a:r>
              <a:rPr lang="da-DK"/>
              <a:t> tekst</a:t>
            </a:r>
            <a:endParaRPr lang="da-DK" noProof="0"/>
          </a:p>
        </p:txBody>
      </p:sp>
      <p:sp>
        <p:nvSpPr>
          <p:cNvPr id="19" name="Text Placeholder 17">
            <a:extLst>
              <a:ext uri="{FF2B5EF4-FFF2-40B4-BE49-F238E27FC236}">
                <a16:creationId xmlns:a16="http://schemas.microsoft.com/office/drawing/2014/main" id="{EAD14430-97A4-3F94-E2C0-F71F7D3796C8}"/>
              </a:ext>
            </a:extLst>
          </p:cNvPr>
          <p:cNvSpPr>
            <a:spLocks noGrp="1"/>
          </p:cNvSpPr>
          <p:nvPr>
            <p:ph type="body" sz="quarter" idx="14" hasCustomPrompt="1"/>
          </p:nvPr>
        </p:nvSpPr>
        <p:spPr>
          <a:xfrm>
            <a:off x="6818400" y="360000"/>
            <a:ext cx="4651200" cy="5432400"/>
          </a:xfrm>
        </p:spPr>
        <p:txBody>
          <a:bodyPr lIns="360000" rIns="360000" anchor="ctr" anchorCtr="0"/>
          <a:lstStyle>
            <a:lvl1pPr marL="0" indent="0" algn="ctr">
              <a:lnSpc>
                <a:spcPct val="87000"/>
              </a:lnSpc>
              <a:spcBef>
                <a:spcPts val="0"/>
              </a:spcBef>
              <a:spcAft>
                <a:spcPts val="0"/>
              </a:spcAft>
              <a:buFont typeface="Arial" panose="020B0604020202020204" pitchFamily="34" charset="0"/>
              <a:buNone/>
              <a:defRPr sz="4000" b="1">
                <a:solidFill>
                  <a:srgbClr val="B5C7DE"/>
                </a:solidFill>
              </a:defRPr>
            </a:lvl1pPr>
            <a:lvl2pPr marL="0" indent="0" algn="ctr">
              <a:lnSpc>
                <a:spcPct val="87000"/>
              </a:lnSpc>
              <a:spcBef>
                <a:spcPts val="0"/>
              </a:spcBef>
              <a:spcAft>
                <a:spcPts val="0"/>
              </a:spcAft>
              <a:buFont typeface="Arial" panose="020B0604020202020204" pitchFamily="34" charset="0"/>
              <a:buNone/>
              <a:defRPr sz="4800" b="1">
                <a:solidFill>
                  <a:srgbClr val="6FC2B6"/>
                </a:solidFill>
              </a:defRPr>
            </a:lvl2pPr>
            <a:lvl3pPr marL="0" indent="0" algn="ctr">
              <a:lnSpc>
                <a:spcPct val="87000"/>
              </a:lnSpc>
              <a:spcBef>
                <a:spcPts val="0"/>
              </a:spcBef>
              <a:spcAft>
                <a:spcPts val="0"/>
              </a:spcAft>
              <a:buFont typeface="Arial" panose="020B0604020202020204" pitchFamily="34" charset="0"/>
              <a:buNone/>
              <a:defRPr sz="4800" b="1">
                <a:solidFill>
                  <a:srgbClr val="6FC2B6"/>
                </a:solidFill>
              </a:defRPr>
            </a:lvl3pPr>
            <a:lvl4pPr marL="0" indent="0" algn="ctr">
              <a:lnSpc>
                <a:spcPct val="87000"/>
              </a:lnSpc>
              <a:spcBef>
                <a:spcPts val="0"/>
              </a:spcBef>
              <a:spcAft>
                <a:spcPts val="0"/>
              </a:spcAft>
              <a:buFont typeface="Arial" panose="020B0604020202020204" pitchFamily="34" charset="0"/>
              <a:buChar char="​"/>
              <a:defRPr sz="4800" b="1">
                <a:solidFill>
                  <a:srgbClr val="6FC2B6"/>
                </a:solidFill>
              </a:defRPr>
            </a:lvl4pPr>
            <a:lvl5pPr marL="0" indent="0" algn="ctr">
              <a:lnSpc>
                <a:spcPct val="87000"/>
              </a:lnSpc>
              <a:spcBef>
                <a:spcPts val="0"/>
              </a:spcBef>
              <a:spcAft>
                <a:spcPts val="0"/>
              </a:spcAft>
              <a:buFont typeface="Arial" panose="020B0604020202020204" pitchFamily="34" charset="0"/>
              <a:buChar char="​"/>
              <a:defRPr sz="4800" b="1">
                <a:solidFill>
                  <a:srgbClr val="6FC2B6"/>
                </a:solidFill>
              </a:defRPr>
            </a:lvl5pPr>
            <a:lvl6pPr marL="0" indent="0" algn="ctr">
              <a:lnSpc>
                <a:spcPct val="87000"/>
              </a:lnSpc>
              <a:spcBef>
                <a:spcPts val="0"/>
              </a:spcBef>
              <a:spcAft>
                <a:spcPts val="0"/>
              </a:spcAft>
              <a:buFont typeface="Arial" panose="020B0604020202020204" pitchFamily="34" charset="0"/>
              <a:buChar char="​"/>
              <a:defRPr sz="4800" b="1">
                <a:solidFill>
                  <a:srgbClr val="6FC2B6"/>
                </a:solidFill>
              </a:defRPr>
            </a:lvl6pPr>
            <a:lvl7pPr marL="0" indent="0" algn="ctr">
              <a:lnSpc>
                <a:spcPct val="87000"/>
              </a:lnSpc>
              <a:spcBef>
                <a:spcPts val="0"/>
              </a:spcBef>
              <a:spcAft>
                <a:spcPts val="0"/>
              </a:spcAft>
              <a:buFont typeface="Arial" panose="020B0604020202020204" pitchFamily="34" charset="0"/>
              <a:buChar char="​"/>
              <a:defRPr sz="4800" b="1">
                <a:solidFill>
                  <a:srgbClr val="6FC2B6"/>
                </a:solidFill>
              </a:defRPr>
            </a:lvl7pPr>
            <a:lvl8pPr marL="0" indent="0" algn="ctr">
              <a:lnSpc>
                <a:spcPct val="87000"/>
              </a:lnSpc>
              <a:spcBef>
                <a:spcPts val="0"/>
              </a:spcBef>
              <a:spcAft>
                <a:spcPts val="0"/>
              </a:spcAft>
              <a:buFont typeface="Arial" panose="020B0604020202020204" pitchFamily="34" charset="0"/>
              <a:buChar char="​"/>
              <a:defRPr sz="4800" b="1">
                <a:solidFill>
                  <a:srgbClr val="6FC2B6"/>
                </a:solidFill>
              </a:defRPr>
            </a:lvl8pPr>
            <a:lvl9pPr marL="0" indent="0" algn="ctr">
              <a:lnSpc>
                <a:spcPct val="87000"/>
              </a:lnSpc>
              <a:spcBef>
                <a:spcPts val="0"/>
              </a:spcBef>
              <a:spcAft>
                <a:spcPts val="0"/>
              </a:spcAft>
              <a:buFont typeface="Arial" panose="020B0604020202020204" pitchFamily="34" charset="0"/>
              <a:buChar char="​"/>
              <a:defRPr sz="4800" b="1">
                <a:solidFill>
                  <a:srgbClr val="6FC2B6"/>
                </a:solidFill>
              </a:defRPr>
            </a:lvl9pPr>
          </a:lstStyle>
          <a:p>
            <a:pPr lvl="0"/>
            <a:r>
              <a:rPr lang="da-DK"/>
              <a:t>Klik for at </a:t>
            </a:r>
            <a:r>
              <a:rPr lang="da-DK" noProof="0"/>
              <a:t>tilføje</a:t>
            </a:r>
            <a:r>
              <a:rPr lang="da-DK"/>
              <a:t> tekst</a:t>
            </a:r>
            <a:endParaRPr lang="da-DK" noProof="0"/>
          </a:p>
        </p:txBody>
      </p:sp>
      <p:sp>
        <p:nvSpPr>
          <p:cNvPr id="5" name="Date Placeholder 4" hidden="1">
            <a:extLst>
              <a:ext uri="{FF2B5EF4-FFF2-40B4-BE49-F238E27FC236}">
                <a16:creationId xmlns:a16="http://schemas.microsoft.com/office/drawing/2014/main" id="{D5EB77DB-1113-43CC-9494-E63E9FE978CF}"/>
              </a:ext>
            </a:extLst>
          </p:cNvPr>
          <p:cNvSpPr>
            <a:spLocks noGrp="1"/>
          </p:cNvSpPr>
          <p:nvPr>
            <p:ph type="dt" sz="half" idx="10"/>
          </p:nvPr>
        </p:nvSpPr>
        <p:spPr/>
        <p:txBody>
          <a:bodyPr/>
          <a:lstStyle>
            <a:lvl1pPr>
              <a:defRPr>
                <a:solidFill>
                  <a:srgbClr val="246C99"/>
                </a:solidFill>
              </a:defRPr>
            </a:lvl1pPr>
          </a:lstStyle>
          <a:p>
            <a:r>
              <a:rPr lang="da-DK"/>
              <a:t>dag måned år</a:t>
            </a:r>
          </a:p>
        </p:txBody>
      </p:sp>
      <p:sp>
        <p:nvSpPr>
          <p:cNvPr id="6" name="Footer Placeholder 5">
            <a:extLst>
              <a:ext uri="{FF2B5EF4-FFF2-40B4-BE49-F238E27FC236}">
                <a16:creationId xmlns:a16="http://schemas.microsoft.com/office/drawing/2014/main" id="{0D4E9E40-D75F-4816-8D37-FA4F873E3583}"/>
              </a:ext>
            </a:extLst>
          </p:cNvPr>
          <p:cNvSpPr>
            <a:spLocks noGrp="1"/>
          </p:cNvSpPr>
          <p:nvPr>
            <p:ph type="ftr" sz="quarter" idx="11"/>
          </p:nvPr>
        </p:nvSpPr>
        <p:spPr/>
        <p:txBody>
          <a:bodyPr/>
          <a:lstStyle>
            <a:lvl1pPr>
              <a:defRPr>
                <a:solidFill>
                  <a:srgbClr val="246C99"/>
                </a:solidFill>
              </a:defRPr>
            </a:lvl1pPr>
          </a:lstStyle>
          <a:p>
            <a:endParaRPr lang="da-DK"/>
          </a:p>
        </p:txBody>
      </p:sp>
      <p:sp>
        <p:nvSpPr>
          <p:cNvPr id="11" name="Slide Number Placeholder 10">
            <a:extLst>
              <a:ext uri="{FF2B5EF4-FFF2-40B4-BE49-F238E27FC236}">
                <a16:creationId xmlns:a16="http://schemas.microsoft.com/office/drawing/2014/main" id="{961248A5-AC23-44C1-8CCF-3D4E6CA4970C}"/>
              </a:ext>
            </a:extLst>
          </p:cNvPr>
          <p:cNvSpPr>
            <a:spLocks noGrp="1"/>
          </p:cNvSpPr>
          <p:nvPr>
            <p:ph type="sldNum" sz="quarter" idx="12"/>
          </p:nvPr>
        </p:nvSpPr>
        <p:spPr/>
        <p:txBody>
          <a:bodyPr/>
          <a:lstStyle>
            <a:lvl1pPr>
              <a:defRPr>
                <a:solidFill>
                  <a:srgbClr val="246C99"/>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64910943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i bokse 3">
    <p:bg>
      <p:bgRef idx="1001">
        <a:schemeClr val="bg1"/>
      </p:bgRef>
    </p:bg>
    <p:spTree>
      <p:nvGrpSpPr>
        <p:cNvPr id="1" name=""/>
        <p:cNvGrpSpPr/>
        <p:nvPr/>
      </p:nvGrpSpPr>
      <p:grpSpPr>
        <a:xfrm>
          <a:off x="0" y="0"/>
          <a:ext cx="0" cy="0"/>
          <a:chOff x="0" y="0"/>
          <a:chExt cx="0" cy="0"/>
        </a:xfrm>
      </p:grpSpPr>
      <p:sp>
        <p:nvSpPr>
          <p:cNvPr id="2" name="Background left">
            <a:extLst>
              <a:ext uri="{FF2B5EF4-FFF2-40B4-BE49-F238E27FC236}">
                <a16:creationId xmlns:a16="http://schemas.microsoft.com/office/drawing/2014/main" id="{C49FA580-3623-5918-14C1-C5539B237FF4}"/>
              </a:ext>
            </a:extLst>
          </p:cNvPr>
          <p:cNvSpPr/>
          <p:nvPr userDrawn="1"/>
        </p:nvSpPr>
        <p:spPr bwMode="white">
          <a:xfrm>
            <a:off x="-1" y="0"/>
            <a:ext cx="6096001" cy="6858000"/>
          </a:xfrm>
          <a:prstGeom prst="rect">
            <a:avLst/>
          </a:prstGeom>
          <a:solidFill>
            <a:srgbClr val="FFEBA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a:p>
        </p:txBody>
      </p:sp>
      <p:sp>
        <p:nvSpPr>
          <p:cNvPr id="4" name="Background right">
            <a:extLst>
              <a:ext uri="{FF2B5EF4-FFF2-40B4-BE49-F238E27FC236}">
                <a16:creationId xmlns:a16="http://schemas.microsoft.com/office/drawing/2014/main" id="{C811CEEF-AACC-44B6-BACB-BB91686526B7}"/>
              </a:ext>
            </a:extLst>
          </p:cNvPr>
          <p:cNvSpPr/>
          <p:nvPr userDrawn="1"/>
        </p:nvSpPr>
        <p:spPr bwMode="white">
          <a:xfrm>
            <a:off x="6096000" y="0"/>
            <a:ext cx="6096000" cy="6858000"/>
          </a:xfrm>
          <a:prstGeom prst="rect">
            <a:avLst/>
          </a:prstGeom>
          <a:solidFill>
            <a:srgbClr val="FFA0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3" name="Logo">
            <a:extLst>
              <a:ext uri="{FF2B5EF4-FFF2-40B4-BE49-F238E27FC236}">
                <a16:creationId xmlns:a16="http://schemas.microsoft.com/office/drawing/2014/main" id="{25AC10D9-95DB-BFBE-648C-42F1EBB1E85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7601" y="5958000"/>
            <a:ext cx="1246906" cy="539998"/>
          </a:xfrm>
          <a:prstGeom prst="rect">
            <a:avLst/>
          </a:prstGeom>
        </p:spPr>
      </p:pic>
      <p:sp>
        <p:nvSpPr>
          <p:cNvPr id="18" name="Text Placeholder 17">
            <a:extLst>
              <a:ext uri="{FF2B5EF4-FFF2-40B4-BE49-F238E27FC236}">
                <a16:creationId xmlns:a16="http://schemas.microsoft.com/office/drawing/2014/main" id="{6C9135B0-F88D-2389-A645-CDE330D1607D}"/>
              </a:ext>
            </a:extLst>
          </p:cNvPr>
          <p:cNvSpPr>
            <a:spLocks noGrp="1"/>
          </p:cNvSpPr>
          <p:nvPr>
            <p:ph type="body" sz="quarter" idx="13" hasCustomPrompt="1"/>
          </p:nvPr>
        </p:nvSpPr>
        <p:spPr>
          <a:xfrm>
            <a:off x="720000" y="360000"/>
            <a:ext cx="4651200" cy="5432400"/>
          </a:xfrm>
        </p:spPr>
        <p:txBody>
          <a:bodyPr lIns="360000" rIns="360000" anchor="ctr" anchorCtr="0"/>
          <a:lstStyle>
            <a:lvl1pPr marL="0" indent="0" algn="ctr">
              <a:lnSpc>
                <a:spcPct val="87000"/>
              </a:lnSpc>
              <a:spcBef>
                <a:spcPts val="0"/>
              </a:spcBef>
              <a:spcAft>
                <a:spcPts val="0"/>
              </a:spcAft>
              <a:buFont typeface="Arial" panose="020B0604020202020204" pitchFamily="34" charset="0"/>
              <a:buNone/>
              <a:defRPr sz="4000" b="1">
                <a:solidFill>
                  <a:srgbClr val="FFA039"/>
                </a:solidFill>
              </a:defRPr>
            </a:lvl1pPr>
            <a:lvl2pPr marL="0" indent="0" algn="ctr">
              <a:lnSpc>
                <a:spcPct val="87000"/>
              </a:lnSpc>
              <a:spcBef>
                <a:spcPts val="0"/>
              </a:spcBef>
              <a:spcAft>
                <a:spcPts val="0"/>
              </a:spcAft>
              <a:buFont typeface="Arial" panose="020B0604020202020204" pitchFamily="34" charset="0"/>
              <a:buNone/>
              <a:defRPr sz="4000" b="1">
                <a:solidFill>
                  <a:srgbClr val="307675"/>
                </a:solidFill>
              </a:defRPr>
            </a:lvl2pPr>
            <a:lvl3pPr marL="0" indent="0" algn="ctr">
              <a:lnSpc>
                <a:spcPct val="87000"/>
              </a:lnSpc>
              <a:spcBef>
                <a:spcPts val="0"/>
              </a:spcBef>
              <a:spcAft>
                <a:spcPts val="0"/>
              </a:spcAft>
              <a:buFont typeface="Arial" panose="020B0604020202020204" pitchFamily="34" charset="0"/>
              <a:buNone/>
              <a:defRPr sz="4000" b="1">
                <a:solidFill>
                  <a:srgbClr val="307675"/>
                </a:solidFill>
              </a:defRPr>
            </a:lvl3pPr>
            <a:lvl4pPr marL="0" indent="0" algn="ctr">
              <a:lnSpc>
                <a:spcPct val="87000"/>
              </a:lnSpc>
              <a:spcBef>
                <a:spcPts val="0"/>
              </a:spcBef>
              <a:spcAft>
                <a:spcPts val="0"/>
              </a:spcAft>
              <a:buFont typeface="Arial" panose="020B0604020202020204" pitchFamily="34" charset="0"/>
              <a:buChar char="​"/>
              <a:defRPr sz="4000" b="1">
                <a:solidFill>
                  <a:srgbClr val="307675"/>
                </a:solidFill>
              </a:defRPr>
            </a:lvl4pPr>
            <a:lvl5pPr marL="0" indent="0" algn="ctr">
              <a:lnSpc>
                <a:spcPct val="87000"/>
              </a:lnSpc>
              <a:spcBef>
                <a:spcPts val="0"/>
              </a:spcBef>
              <a:spcAft>
                <a:spcPts val="0"/>
              </a:spcAft>
              <a:buFont typeface="Arial" panose="020B0604020202020204" pitchFamily="34" charset="0"/>
              <a:buChar char="​"/>
              <a:defRPr sz="4000" b="1">
                <a:solidFill>
                  <a:srgbClr val="307675"/>
                </a:solidFill>
              </a:defRPr>
            </a:lvl5pPr>
            <a:lvl6pPr marL="0" indent="0" algn="ctr">
              <a:lnSpc>
                <a:spcPct val="87000"/>
              </a:lnSpc>
              <a:spcBef>
                <a:spcPts val="0"/>
              </a:spcBef>
              <a:spcAft>
                <a:spcPts val="0"/>
              </a:spcAft>
              <a:buFont typeface="Arial" panose="020B0604020202020204" pitchFamily="34" charset="0"/>
              <a:buChar char="​"/>
              <a:defRPr sz="4000" b="1">
                <a:solidFill>
                  <a:srgbClr val="307675"/>
                </a:solidFill>
              </a:defRPr>
            </a:lvl6pPr>
            <a:lvl7pPr marL="0" indent="0" algn="ctr">
              <a:lnSpc>
                <a:spcPct val="87000"/>
              </a:lnSpc>
              <a:spcBef>
                <a:spcPts val="0"/>
              </a:spcBef>
              <a:spcAft>
                <a:spcPts val="0"/>
              </a:spcAft>
              <a:buFont typeface="Arial" panose="020B0604020202020204" pitchFamily="34" charset="0"/>
              <a:buChar char="​"/>
              <a:defRPr sz="4000" b="1">
                <a:solidFill>
                  <a:srgbClr val="307675"/>
                </a:solidFill>
              </a:defRPr>
            </a:lvl7pPr>
            <a:lvl8pPr marL="0" indent="0" algn="ctr">
              <a:lnSpc>
                <a:spcPct val="87000"/>
              </a:lnSpc>
              <a:spcBef>
                <a:spcPts val="0"/>
              </a:spcBef>
              <a:spcAft>
                <a:spcPts val="0"/>
              </a:spcAft>
              <a:buFont typeface="Arial" panose="020B0604020202020204" pitchFamily="34" charset="0"/>
              <a:buChar char="​"/>
              <a:defRPr sz="4000" b="1">
                <a:solidFill>
                  <a:srgbClr val="307675"/>
                </a:solidFill>
              </a:defRPr>
            </a:lvl8pPr>
            <a:lvl9pPr marL="0" indent="0" algn="ctr">
              <a:lnSpc>
                <a:spcPct val="87000"/>
              </a:lnSpc>
              <a:spcBef>
                <a:spcPts val="0"/>
              </a:spcBef>
              <a:spcAft>
                <a:spcPts val="0"/>
              </a:spcAft>
              <a:buFont typeface="Arial" panose="020B0604020202020204" pitchFamily="34" charset="0"/>
              <a:buChar char="​"/>
              <a:defRPr sz="4000" b="1">
                <a:solidFill>
                  <a:srgbClr val="307675"/>
                </a:solidFill>
              </a:defRPr>
            </a:lvl9pPr>
          </a:lstStyle>
          <a:p>
            <a:pPr lvl="0"/>
            <a:r>
              <a:rPr lang="da-DK"/>
              <a:t>Klik for at </a:t>
            </a:r>
            <a:r>
              <a:rPr lang="da-DK" noProof="0"/>
              <a:t>tilføje</a:t>
            </a:r>
            <a:r>
              <a:rPr lang="da-DK"/>
              <a:t> tekst</a:t>
            </a:r>
            <a:endParaRPr lang="da-DK" noProof="0"/>
          </a:p>
        </p:txBody>
      </p:sp>
      <p:sp>
        <p:nvSpPr>
          <p:cNvPr id="19" name="Text Placeholder 17">
            <a:extLst>
              <a:ext uri="{FF2B5EF4-FFF2-40B4-BE49-F238E27FC236}">
                <a16:creationId xmlns:a16="http://schemas.microsoft.com/office/drawing/2014/main" id="{EAD14430-97A4-3F94-E2C0-F71F7D3796C8}"/>
              </a:ext>
            </a:extLst>
          </p:cNvPr>
          <p:cNvSpPr>
            <a:spLocks noGrp="1"/>
          </p:cNvSpPr>
          <p:nvPr>
            <p:ph type="body" sz="quarter" idx="14" hasCustomPrompt="1"/>
          </p:nvPr>
        </p:nvSpPr>
        <p:spPr>
          <a:xfrm>
            <a:off x="6818400" y="360000"/>
            <a:ext cx="4651200" cy="5432400"/>
          </a:xfrm>
        </p:spPr>
        <p:txBody>
          <a:bodyPr lIns="360000" rIns="360000" anchor="ctr" anchorCtr="0"/>
          <a:lstStyle>
            <a:lvl1pPr marL="0" indent="0" algn="ctr">
              <a:lnSpc>
                <a:spcPct val="87000"/>
              </a:lnSpc>
              <a:spcBef>
                <a:spcPts val="0"/>
              </a:spcBef>
              <a:spcAft>
                <a:spcPts val="0"/>
              </a:spcAft>
              <a:buFont typeface="Arial" panose="020B0604020202020204" pitchFamily="34" charset="0"/>
              <a:buNone/>
              <a:defRPr sz="4000" b="1">
                <a:solidFill>
                  <a:srgbClr val="FFEBA9"/>
                </a:solidFill>
              </a:defRPr>
            </a:lvl1pPr>
            <a:lvl2pPr marL="0" indent="0" algn="ctr">
              <a:lnSpc>
                <a:spcPct val="87000"/>
              </a:lnSpc>
              <a:spcBef>
                <a:spcPts val="0"/>
              </a:spcBef>
              <a:spcAft>
                <a:spcPts val="0"/>
              </a:spcAft>
              <a:buFont typeface="Arial" panose="020B0604020202020204" pitchFamily="34" charset="0"/>
              <a:buNone/>
              <a:defRPr sz="4800" b="1">
                <a:solidFill>
                  <a:srgbClr val="6FC2B6"/>
                </a:solidFill>
              </a:defRPr>
            </a:lvl2pPr>
            <a:lvl3pPr marL="0" indent="0" algn="ctr">
              <a:lnSpc>
                <a:spcPct val="87000"/>
              </a:lnSpc>
              <a:spcBef>
                <a:spcPts val="0"/>
              </a:spcBef>
              <a:spcAft>
                <a:spcPts val="0"/>
              </a:spcAft>
              <a:buFont typeface="Arial" panose="020B0604020202020204" pitchFamily="34" charset="0"/>
              <a:buNone/>
              <a:defRPr sz="4800" b="1">
                <a:solidFill>
                  <a:srgbClr val="6FC2B6"/>
                </a:solidFill>
              </a:defRPr>
            </a:lvl3pPr>
            <a:lvl4pPr marL="0" indent="0" algn="ctr">
              <a:lnSpc>
                <a:spcPct val="87000"/>
              </a:lnSpc>
              <a:spcBef>
                <a:spcPts val="0"/>
              </a:spcBef>
              <a:spcAft>
                <a:spcPts val="0"/>
              </a:spcAft>
              <a:buFont typeface="Arial" panose="020B0604020202020204" pitchFamily="34" charset="0"/>
              <a:buChar char="​"/>
              <a:defRPr sz="4800" b="1">
                <a:solidFill>
                  <a:srgbClr val="6FC2B6"/>
                </a:solidFill>
              </a:defRPr>
            </a:lvl4pPr>
            <a:lvl5pPr marL="0" indent="0" algn="ctr">
              <a:lnSpc>
                <a:spcPct val="87000"/>
              </a:lnSpc>
              <a:spcBef>
                <a:spcPts val="0"/>
              </a:spcBef>
              <a:spcAft>
                <a:spcPts val="0"/>
              </a:spcAft>
              <a:buFont typeface="Arial" panose="020B0604020202020204" pitchFamily="34" charset="0"/>
              <a:buChar char="​"/>
              <a:defRPr sz="4800" b="1">
                <a:solidFill>
                  <a:srgbClr val="6FC2B6"/>
                </a:solidFill>
              </a:defRPr>
            </a:lvl5pPr>
            <a:lvl6pPr marL="0" indent="0" algn="ctr">
              <a:lnSpc>
                <a:spcPct val="87000"/>
              </a:lnSpc>
              <a:spcBef>
                <a:spcPts val="0"/>
              </a:spcBef>
              <a:spcAft>
                <a:spcPts val="0"/>
              </a:spcAft>
              <a:buFont typeface="Arial" panose="020B0604020202020204" pitchFamily="34" charset="0"/>
              <a:buChar char="​"/>
              <a:defRPr sz="4800" b="1">
                <a:solidFill>
                  <a:srgbClr val="6FC2B6"/>
                </a:solidFill>
              </a:defRPr>
            </a:lvl6pPr>
            <a:lvl7pPr marL="0" indent="0" algn="ctr">
              <a:lnSpc>
                <a:spcPct val="87000"/>
              </a:lnSpc>
              <a:spcBef>
                <a:spcPts val="0"/>
              </a:spcBef>
              <a:spcAft>
                <a:spcPts val="0"/>
              </a:spcAft>
              <a:buFont typeface="Arial" panose="020B0604020202020204" pitchFamily="34" charset="0"/>
              <a:buChar char="​"/>
              <a:defRPr sz="4800" b="1">
                <a:solidFill>
                  <a:srgbClr val="6FC2B6"/>
                </a:solidFill>
              </a:defRPr>
            </a:lvl7pPr>
            <a:lvl8pPr marL="0" indent="0" algn="ctr">
              <a:lnSpc>
                <a:spcPct val="87000"/>
              </a:lnSpc>
              <a:spcBef>
                <a:spcPts val="0"/>
              </a:spcBef>
              <a:spcAft>
                <a:spcPts val="0"/>
              </a:spcAft>
              <a:buFont typeface="Arial" panose="020B0604020202020204" pitchFamily="34" charset="0"/>
              <a:buChar char="​"/>
              <a:defRPr sz="4800" b="1">
                <a:solidFill>
                  <a:srgbClr val="6FC2B6"/>
                </a:solidFill>
              </a:defRPr>
            </a:lvl8pPr>
            <a:lvl9pPr marL="0" indent="0" algn="ctr">
              <a:lnSpc>
                <a:spcPct val="87000"/>
              </a:lnSpc>
              <a:spcBef>
                <a:spcPts val="0"/>
              </a:spcBef>
              <a:spcAft>
                <a:spcPts val="0"/>
              </a:spcAft>
              <a:buFont typeface="Arial" panose="020B0604020202020204" pitchFamily="34" charset="0"/>
              <a:buChar char="​"/>
              <a:defRPr sz="4800" b="1">
                <a:solidFill>
                  <a:srgbClr val="6FC2B6"/>
                </a:solidFill>
              </a:defRPr>
            </a:lvl9pPr>
          </a:lstStyle>
          <a:p>
            <a:pPr lvl="0"/>
            <a:r>
              <a:rPr lang="da-DK"/>
              <a:t>Klik for at </a:t>
            </a:r>
            <a:r>
              <a:rPr lang="da-DK" noProof="0"/>
              <a:t>tilføje</a:t>
            </a:r>
            <a:r>
              <a:rPr lang="da-DK"/>
              <a:t> tekst</a:t>
            </a:r>
            <a:endParaRPr lang="da-DK" noProof="0"/>
          </a:p>
        </p:txBody>
      </p:sp>
      <p:sp>
        <p:nvSpPr>
          <p:cNvPr id="5" name="Date Placeholder 4" hidden="1">
            <a:extLst>
              <a:ext uri="{FF2B5EF4-FFF2-40B4-BE49-F238E27FC236}">
                <a16:creationId xmlns:a16="http://schemas.microsoft.com/office/drawing/2014/main" id="{D5EB77DB-1113-43CC-9494-E63E9FE978CF}"/>
              </a:ext>
            </a:extLst>
          </p:cNvPr>
          <p:cNvSpPr>
            <a:spLocks noGrp="1"/>
          </p:cNvSpPr>
          <p:nvPr>
            <p:ph type="dt" sz="half" idx="10"/>
          </p:nvPr>
        </p:nvSpPr>
        <p:spPr/>
        <p:txBody>
          <a:bodyPr/>
          <a:lstStyle>
            <a:lvl1pPr>
              <a:defRPr>
                <a:solidFill>
                  <a:srgbClr val="FFA039"/>
                </a:solidFill>
              </a:defRPr>
            </a:lvl1pPr>
          </a:lstStyle>
          <a:p>
            <a:r>
              <a:rPr lang="da-DK"/>
              <a:t>dag måned år</a:t>
            </a:r>
          </a:p>
        </p:txBody>
      </p:sp>
      <p:sp>
        <p:nvSpPr>
          <p:cNvPr id="6" name="Footer Placeholder 5">
            <a:extLst>
              <a:ext uri="{FF2B5EF4-FFF2-40B4-BE49-F238E27FC236}">
                <a16:creationId xmlns:a16="http://schemas.microsoft.com/office/drawing/2014/main" id="{0D4E9E40-D75F-4816-8D37-FA4F873E3583}"/>
              </a:ext>
            </a:extLst>
          </p:cNvPr>
          <p:cNvSpPr>
            <a:spLocks noGrp="1"/>
          </p:cNvSpPr>
          <p:nvPr>
            <p:ph type="ftr" sz="quarter" idx="11"/>
          </p:nvPr>
        </p:nvSpPr>
        <p:spPr/>
        <p:txBody>
          <a:bodyPr/>
          <a:lstStyle>
            <a:lvl1pPr>
              <a:defRPr>
                <a:solidFill>
                  <a:srgbClr val="FFA039"/>
                </a:solidFill>
              </a:defRPr>
            </a:lvl1pPr>
          </a:lstStyle>
          <a:p>
            <a:endParaRPr lang="da-DK"/>
          </a:p>
        </p:txBody>
      </p:sp>
      <p:sp>
        <p:nvSpPr>
          <p:cNvPr id="11" name="Slide Number Placeholder 10">
            <a:extLst>
              <a:ext uri="{FF2B5EF4-FFF2-40B4-BE49-F238E27FC236}">
                <a16:creationId xmlns:a16="http://schemas.microsoft.com/office/drawing/2014/main" id="{961248A5-AC23-44C1-8CCF-3D4E6CA4970C}"/>
              </a:ext>
            </a:extLst>
          </p:cNvPr>
          <p:cNvSpPr>
            <a:spLocks noGrp="1"/>
          </p:cNvSpPr>
          <p:nvPr>
            <p:ph type="sldNum" sz="quarter" idx="12"/>
          </p:nvPr>
        </p:nvSpPr>
        <p:spPr/>
        <p:txBody>
          <a:bodyPr/>
          <a:lstStyle>
            <a:lvl1pPr>
              <a:defRPr>
                <a:solidFill>
                  <a:srgbClr val="FFA039"/>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141637920"/>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og undertitel 1">
    <p:bg>
      <p:bgPr>
        <a:solidFill>
          <a:srgbClr val="307675"/>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9" name="Logo">
            <a:extLst>
              <a:ext uri="{FF2B5EF4-FFF2-40B4-BE49-F238E27FC236}">
                <a16:creationId xmlns:a16="http://schemas.microsoft.com/office/drawing/2014/main" id="{99FAD4D5-7412-735D-A46F-099026F4B2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7601" y="5958000"/>
            <a:ext cx="1246906" cy="539999"/>
          </a:xfrm>
          <a:prstGeom prst="rect">
            <a:avLst/>
          </a:prstGeom>
        </p:spPr>
      </p:pic>
      <p:sp>
        <p:nvSpPr>
          <p:cNvPr id="2" name="Title 1"/>
          <p:cNvSpPr>
            <a:spLocks noGrp="1"/>
          </p:cNvSpPr>
          <p:nvPr>
            <p:ph type="ctrTitle" hasCustomPrompt="1"/>
          </p:nvPr>
        </p:nvSpPr>
        <p:spPr>
          <a:xfrm>
            <a:off x="720000" y="360000"/>
            <a:ext cx="10749600" cy="2534400"/>
          </a:xfrm>
        </p:spPr>
        <p:txBody>
          <a:bodyPr lIns="180000" rIns="180000" anchor="b" anchorCtr="0"/>
          <a:lstStyle>
            <a:lvl1pPr algn="ctr">
              <a:defRPr sz="9600">
                <a:solidFill>
                  <a:srgbClr val="6FC2B6"/>
                </a:solidFill>
              </a:defRPr>
            </a:lvl1pPr>
          </a:lstStyle>
          <a:p>
            <a:r>
              <a:rPr lang="da-DK"/>
              <a:t>Tilføj titel</a:t>
            </a:r>
          </a:p>
        </p:txBody>
      </p:sp>
      <p:sp>
        <p:nvSpPr>
          <p:cNvPr id="3" name="Subtitle 2">
            <a:extLst>
              <a:ext uri="{FF2B5EF4-FFF2-40B4-BE49-F238E27FC236}">
                <a16:creationId xmlns:a16="http://schemas.microsoft.com/office/drawing/2014/main" id="{7F2DD436-2241-4078-ABC9-4918A3636588}"/>
              </a:ext>
            </a:extLst>
          </p:cNvPr>
          <p:cNvSpPr>
            <a:spLocks noGrp="1"/>
          </p:cNvSpPr>
          <p:nvPr>
            <p:ph type="subTitle" idx="1" hasCustomPrompt="1"/>
          </p:nvPr>
        </p:nvSpPr>
        <p:spPr>
          <a:xfrm>
            <a:off x="720000" y="3250800"/>
            <a:ext cx="10749600" cy="2527200"/>
          </a:xfrm>
        </p:spPr>
        <p:txBody>
          <a:bodyPr lIns="180000" tIns="360000" rIns="180000" anchor="t" anchorCtr="0"/>
          <a:lstStyle>
            <a:lvl1pPr marL="0" indent="0" algn="ctr">
              <a:lnSpc>
                <a:spcPct val="87000"/>
              </a:lnSpc>
              <a:spcBef>
                <a:spcPts val="0"/>
              </a:spcBef>
              <a:buFont typeface="Arial" panose="020B0604020202020204" pitchFamily="34" charset="0"/>
              <a:buNone/>
              <a:defRPr sz="4000" b="1">
                <a:solidFill>
                  <a:srgbClr val="6FC2B6"/>
                </a:solidFill>
              </a:defRPr>
            </a:lvl1pPr>
            <a:lvl2pPr marL="0" indent="0" algn="ctr">
              <a:spcAft>
                <a:spcPts val="600"/>
              </a:spcAft>
              <a:buFont typeface="Arial" panose="020B0604020202020204" pitchFamily="34" charset="0"/>
              <a:buNone/>
              <a:defRPr sz="4000" b="1">
                <a:solidFill>
                  <a:srgbClr val="6FC2B6"/>
                </a:solidFill>
              </a:defRPr>
            </a:lvl2pPr>
            <a:lvl3pPr marL="0" indent="0" algn="ctr">
              <a:spcAft>
                <a:spcPts val="600"/>
              </a:spcAft>
              <a:buFont typeface="Arial" panose="020B0604020202020204" pitchFamily="34" charset="0"/>
              <a:buNone/>
              <a:defRPr sz="4000" b="1">
                <a:solidFill>
                  <a:srgbClr val="6FC2B6"/>
                </a:solidFill>
              </a:defRPr>
            </a:lvl3pPr>
            <a:lvl4pPr marL="0" indent="0" algn="ctr">
              <a:spcAft>
                <a:spcPts val="600"/>
              </a:spcAft>
              <a:buFont typeface="Arial" panose="020B0604020202020204" pitchFamily="34" charset="0"/>
              <a:buNone/>
              <a:defRPr sz="4000" b="1">
                <a:solidFill>
                  <a:srgbClr val="6FC2B6"/>
                </a:solidFill>
              </a:defRPr>
            </a:lvl4pPr>
            <a:lvl5pPr marL="0" indent="0" algn="ctr">
              <a:spcAft>
                <a:spcPts val="600"/>
              </a:spcAft>
              <a:buFont typeface="Arial" panose="020B0604020202020204" pitchFamily="34" charset="0"/>
              <a:buNone/>
              <a:defRPr sz="4000" b="1">
                <a:solidFill>
                  <a:srgbClr val="6FC2B6"/>
                </a:solidFill>
              </a:defRPr>
            </a:lvl5pPr>
            <a:lvl6pPr marL="0" indent="0" algn="ctr">
              <a:spcAft>
                <a:spcPts val="600"/>
              </a:spcAft>
              <a:buFont typeface="Arial" panose="020B0604020202020204" pitchFamily="34" charset="0"/>
              <a:buNone/>
              <a:defRPr sz="4000" b="1">
                <a:solidFill>
                  <a:srgbClr val="6FC2B6"/>
                </a:solidFill>
              </a:defRPr>
            </a:lvl6pPr>
            <a:lvl7pPr marL="0" indent="0" algn="ctr">
              <a:spcAft>
                <a:spcPts val="600"/>
              </a:spcAft>
              <a:buFont typeface="Arial" panose="020B0604020202020204" pitchFamily="34" charset="0"/>
              <a:buNone/>
              <a:defRPr sz="4000" b="1">
                <a:solidFill>
                  <a:srgbClr val="6FC2B6"/>
                </a:solidFill>
              </a:defRPr>
            </a:lvl7pPr>
            <a:lvl8pPr marL="0" indent="0" algn="ctr">
              <a:spcAft>
                <a:spcPts val="600"/>
              </a:spcAft>
              <a:buFont typeface="Arial" panose="020B0604020202020204" pitchFamily="34" charset="0"/>
              <a:buNone/>
              <a:defRPr sz="4000" b="1">
                <a:solidFill>
                  <a:srgbClr val="6FC2B6"/>
                </a:solidFill>
              </a:defRPr>
            </a:lvl8pPr>
            <a:lvl9pPr marL="0" indent="0" algn="ctr">
              <a:spcAft>
                <a:spcPts val="600"/>
              </a:spcAft>
              <a:buFont typeface="Arial" panose="020B0604020202020204" pitchFamily="34" charset="0"/>
              <a:buNone/>
              <a:defRPr sz="4000" b="1">
                <a:solidFill>
                  <a:srgbClr val="6FC2B6"/>
                </a:solidFill>
              </a:defRPr>
            </a:lvl9pPr>
          </a:lstStyle>
          <a:p>
            <a:r>
              <a:rPr lang="da-DK"/>
              <a:t>Klik for at tilføje undertitel</a:t>
            </a:r>
          </a:p>
        </p:txBody>
      </p:sp>
      <p:sp>
        <p:nvSpPr>
          <p:cNvPr id="5" name="Date Placeholder 4" hidden="1">
            <a:extLst>
              <a:ext uri="{FF2B5EF4-FFF2-40B4-BE49-F238E27FC236}">
                <a16:creationId xmlns:a16="http://schemas.microsoft.com/office/drawing/2014/main" id="{65930953-A01D-CB1F-3D0B-453A180B083C}"/>
              </a:ext>
            </a:extLst>
          </p:cNvPr>
          <p:cNvSpPr>
            <a:spLocks noGrp="1"/>
          </p:cNvSpPr>
          <p:nvPr>
            <p:ph type="dt" sz="half" idx="10"/>
          </p:nvPr>
        </p:nvSpPr>
        <p:spPr/>
        <p:txBody>
          <a:bodyPr/>
          <a:lstStyle>
            <a:lvl1pPr>
              <a:defRPr>
                <a:solidFill>
                  <a:srgbClr val="6FC2B6"/>
                </a:solidFill>
              </a:defRPr>
            </a:lvl1pPr>
          </a:lstStyle>
          <a:p>
            <a:r>
              <a:rPr lang="da-DK"/>
              <a:t>dag måned år</a:t>
            </a:r>
          </a:p>
        </p:txBody>
      </p:sp>
      <p:sp>
        <p:nvSpPr>
          <p:cNvPr id="6" name="Footer Placeholder 5">
            <a:extLst>
              <a:ext uri="{FF2B5EF4-FFF2-40B4-BE49-F238E27FC236}">
                <a16:creationId xmlns:a16="http://schemas.microsoft.com/office/drawing/2014/main" id="{9354B4C7-1E5B-C40C-9EE1-21059798DB52}"/>
              </a:ext>
            </a:extLst>
          </p:cNvPr>
          <p:cNvSpPr>
            <a:spLocks noGrp="1"/>
          </p:cNvSpPr>
          <p:nvPr>
            <p:ph type="ftr" sz="quarter" idx="11"/>
          </p:nvPr>
        </p:nvSpPr>
        <p:spPr/>
        <p:txBody>
          <a:bodyPr/>
          <a:lstStyle>
            <a:lvl1pPr>
              <a:defRPr>
                <a:solidFill>
                  <a:srgbClr val="6FC2B6"/>
                </a:solidFill>
              </a:defRPr>
            </a:lvl1pPr>
          </a:lstStyle>
          <a:p>
            <a:endParaRPr lang="da-DK"/>
          </a:p>
        </p:txBody>
      </p:sp>
      <p:sp>
        <p:nvSpPr>
          <p:cNvPr id="8" name="Slide Number Placeholder 7">
            <a:extLst>
              <a:ext uri="{FF2B5EF4-FFF2-40B4-BE49-F238E27FC236}">
                <a16:creationId xmlns:a16="http://schemas.microsoft.com/office/drawing/2014/main" id="{355CBF8D-E55B-2A3D-ED08-040C5977BDF7}"/>
              </a:ext>
            </a:extLst>
          </p:cNvPr>
          <p:cNvSpPr>
            <a:spLocks noGrp="1"/>
          </p:cNvSpPr>
          <p:nvPr>
            <p:ph type="sldNum" sz="quarter" idx="12"/>
          </p:nvPr>
        </p:nvSpPr>
        <p:spPr/>
        <p:txBody>
          <a:bodyPr/>
          <a:lstStyle>
            <a:lvl1pPr>
              <a:defRPr>
                <a:solidFill>
                  <a:srgbClr val="6FC2B6"/>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65957285"/>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og undertitel 2">
    <p:bg>
      <p:bgPr>
        <a:solidFill>
          <a:srgbClr val="246C99"/>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58000"/>
          </a:xfrm>
          <a:prstGeom prst="rect">
            <a:avLst/>
          </a:prstGeom>
          <a:solidFill>
            <a:srgbClr val="246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9" name="Logo">
            <a:extLst>
              <a:ext uri="{FF2B5EF4-FFF2-40B4-BE49-F238E27FC236}">
                <a16:creationId xmlns:a16="http://schemas.microsoft.com/office/drawing/2014/main" id="{99FAD4D5-7412-735D-A46F-099026F4B2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7601" y="5958000"/>
            <a:ext cx="1246906" cy="539998"/>
          </a:xfrm>
          <a:prstGeom prst="rect">
            <a:avLst/>
          </a:prstGeom>
        </p:spPr>
      </p:pic>
      <p:sp>
        <p:nvSpPr>
          <p:cNvPr id="2" name="Title 1"/>
          <p:cNvSpPr>
            <a:spLocks noGrp="1"/>
          </p:cNvSpPr>
          <p:nvPr>
            <p:ph type="ctrTitle" hasCustomPrompt="1"/>
          </p:nvPr>
        </p:nvSpPr>
        <p:spPr>
          <a:xfrm>
            <a:off x="720000" y="360000"/>
            <a:ext cx="10749600" cy="2534400"/>
          </a:xfrm>
        </p:spPr>
        <p:txBody>
          <a:bodyPr lIns="180000" rIns="180000" anchor="b" anchorCtr="0"/>
          <a:lstStyle>
            <a:lvl1pPr algn="ctr">
              <a:defRPr sz="9600">
                <a:solidFill>
                  <a:srgbClr val="B5C7DE"/>
                </a:solidFill>
              </a:defRPr>
            </a:lvl1pPr>
          </a:lstStyle>
          <a:p>
            <a:r>
              <a:rPr lang="da-DK"/>
              <a:t>Tilføj titel</a:t>
            </a:r>
          </a:p>
        </p:txBody>
      </p:sp>
      <p:sp>
        <p:nvSpPr>
          <p:cNvPr id="3" name="Subtitle 2">
            <a:extLst>
              <a:ext uri="{FF2B5EF4-FFF2-40B4-BE49-F238E27FC236}">
                <a16:creationId xmlns:a16="http://schemas.microsoft.com/office/drawing/2014/main" id="{7F2DD436-2241-4078-ABC9-4918A3636588}"/>
              </a:ext>
            </a:extLst>
          </p:cNvPr>
          <p:cNvSpPr>
            <a:spLocks noGrp="1"/>
          </p:cNvSpPr>
          <p:nvPr>
            <p:ph type="subTitle" idx="1" hasCustomPrompt="1"/>
          </p:nvPr>
        </p:nvSpPr>
        <p:spPr>
          <a:xfrm>
            <a:off x="720000" y="3250800"/>
            <a:ext cx="10749600" cy="2527200"/>
          </a:xfrm>
        </p:spPr>
        <p:txBody>
          <a:bodyPr lIns="180000" tIns="360000" rIns="180000" bIns="0" anchor="t" anchorCtr="0"/>
          <a:lstStyle>
            <a:lvl1pPr marL="0" indent="0" algn="ctr">
              <a:lnSpc>
                <a:spcPct val="87000"/>
              </a:lnSpc>
              <a:spcBef>
                <a:spcPts val="0"/>
              </a:spcBef>
              <a:buFont typeface="Arial" panose="020B0604020202020204" pitchFamily="34" charset="0"/>
              <a:buNone/>
              <a:defRPr sz="4000" b="1">
                <a:solidFill>
                  <a:srgbClr val="B5C7DE"/>
                </a:solidFill>
              </a:defRPr>
            </a:lvl1pPr>
            <a:lvl2pPr marL="0" indent="0" algn="ctr">
              <a:spcAft>
                <a:spcPts val="600"/>
              </a:spcAft>
              <a:buFont typeface="Arial" panose="020B0604020202020204" pitchFamily="34" charset="0"/>
              <a:buNone/>
              <a:defRPr sz="4000" b="1">
                <a:solidFill>
                  <a:srgbClr val="6FC2B6"/>
                </a:solidFill>
              </a:defRPr>
            </a:lvl2pPr>
            <a:lvl3pPr marL="0" indent="0" algn="ctr">
              <a:spcAft>
                <a:spcPts val="600"/>
              </a:spcAft>
              <a:buFont typeface="Arial" panose="020B0604020202020204" pitchFamily="34" charset="0"/>
              <a:buNone/>
              <a:defRPr sz="4000" b="1">
                <a:solidFill>
                  <a:srgbClr val="6FC2B6"/>
                </a:solidFill>
              </a:defRPr>
            </a:lvl3pPr>
            <a:lvl4pPr marL="0" indent="0" algn="ctr">
              <a:spcAft>
                <a:spcPts val="600"/>
              </a:spcAft>
              <a:buFont typeface="Arial" panose="020B0604020202020204" pitchFamily="34" charset="0"/>
              <a:buNone/>
              <a:defRPr sz="4000" b="1">
                <a:solidFill>
                  <a:srgbClr val="6FC2B6"/>
                </a:solidFill>
              </a:defRPr>
            </a:lvl4pPr>
            <a:lvl5pPr marL="0" indent="0" algn="ctr">
              <a:spcAft>
                <a:spcPts val="600"/>
              </a:spcAft>
              <a:buFont typeface="Arial" panose="020B0604020202020204" pitchFamily="34" charset="0"/>
              <a:buNone/>
              <a:defRPr sz="4000" b="1">
                <a:solidFill>
                  <a:srgbClr val="6FC2B6"/>
                </a:solidFill>
              </a:defRPr>
            </a:lvl5pPr>
            <a:lvl6pPr marL="0" indent="0" algn="ctr">
              <a:spcAft>
                <a:spcPts val="600"/>
              </a:spcAft>
              <a:buFont typeface="Arial" panose="020B0604020202020204" pitchFamily="34" charset="0"/>
              <a:buNone/>
              <a:defRPr sz="4000" b="1">
                <a:solidFill>
                  <a:srgbClr val="6FC2B6"/>
                </a:solidFill>
              </a:defRPr>
            </a:lvl6pPr>
            <a:lvl7pPr marL="0" indent="0" algn="ctr">
              <a:spcAft>
                <a:spcPts val="600"/>
              </a:spcAft>
              <a:buFont typeface="Arial" panose="020B0604020202020204" pitchFamily="34" charset="0"/>
              <a:buNone/>
              <a:defRPr sz="4000" b="1">
                <a:solidFill>
                  <a:srgbClr val="6FC2B6"/>
                </a:solidFill>
              </a:defRPr>
            </a:lvl7pPr>
            <a:lvl8pPr marL="0" indent="0" algn="ctr">
              <a:spcAft>
                <a:spcPts val="600"/>
              </a:spcAft>
              <a:buFont typeface="Arial" panose="020B0604020202020204" pitchFamily="34" charset="0"/>
              <a:buNone/>
              <a:defRPr sz="4000" b="1">
                <a:solidFill>
                  <a:srgbClr val="6FC2B6"/>
                </a:solidFill>
              </a:defRPr>
            </a:lvl8pPr>
            <a:lvl9pPr marL="0" indent="0" algn="ctr">
              <a:spcAft>
                <a:spcPts val="600"/>
              </a:spcAft>
              <a:buFont typeface="Arial" panose="020B0604020202020204" pitchFamily="34" charset="0"/>
              <a:buNone/>
              <a:defRPr sz="4000" b="1">
                <a:solidFill>
                  <a:srgbClr val="6FC2B6"/>
                </a:solidFill>
              </a:defRPr>
            </a:lvl9pPr>
          </a:lstStyle>
          <a:p>
            <a:r>
              <a:rPr lang="da-DK"/>
              <a:t>Klik for at tilføje undertitel</a:t>
            </a:r>
          </a:p>
        </p:txBody>
      </p:sp>
      <p:sp>
        <p:nvSpPr>
          <p:cNvPr id="5" name="Date Placeholder 4" hidden="1">
            <a:extLst>
              <a:ext uri="{FF2B5EF4-FFF2-40B4-BE49-F238E27FC236}">
                <a16:creationId xmlns:a16="http://schemas.microsoft.com/office/drawing/2014/main" id="{65930953-A01D-CB1F-3D0B-453A180B083C}"/>
              </a:ext>
            </a:extLst>
          </p:cNvPr>
          <p:cNvSpPr>
            <a:spLocks noGrp="1"/>
          </p:cNvSpPr>
          <p:nvPr>
            <p:ph type="dt" sz="half" idx="10"/>
          </p:nvPr>
        </p:nvSpPr>
        <p:spPr/>
        <p:txBody>
          <a:bodyPr/>
          <a:lstStyle>
            <a:lvl1pPr>
              <a:defRPr>
                <a:solidFill>
                  <a:srgbClr val="B5C7DE"/>
                </a:solidFill>
              </a:defRPr>
            </a:lvl1pPr>
          </a:lstStyle>
          <a:p>
            <a:r>
              <a:rPr lang="da-DK"/>
              <a:t>dag måned år</a:t>
            </a:r>
          </a:p>
        </p:txBody>
      </p:sp>
      <p:sp>
        <p:nvSpPr>
          <p:cNvPr id="6" name="Footer Placeholder 5">
            <a:extLst>
              <a:ext uri="{FF2B5EF4-FFF2-40B4-BE49-F238E27FC236}">
                <a16:creationId xmlns:a16="http://schemas.microsoft.com/office/drawing/2014/main" id="{9354B4C7-1E5B-C40C-9EE1-21059798DB52}"/>
              </a:ext>
            </a:extLst>
          </p:cNvPr>
          <p:cNvSpPr>
            <a:spLocks noGrp="1"/>
          </p:cNvSpPr>
          <p:nvPr>
            <p:ph type="ftr" sz="quarter" idx="11"/>
          </p:nvPr>
        </p:nvSpPr>
        <p:spPr/>
        <p:txBody>
          <a:bodyPr/>
          <a:lstStyle>
            <a:lvl1pPr>
              <a:defRPr>
                <a:solidFill>
                  <a:srgbClr val="B5C7DE"/>
                </a:solidFill>
              </a:defRPr>
            </a:lvl1pPr>
          </a:lstStyle>
          <a:p>
            <a:endParaRPr lang="da-DK"/>
          </a:p>
        </p:txBody>
      </p:sp>
      <p:sp>
        <p:nvSpPr>
          <p:cNvPr id="8" name="Slide Number Placeholder 7">
            <a:extLst>
              <a:ext uri="{FF2B5EF4-FFF2-40B4-BE49-F238E27FC236}">
                <a16:creationId xmlns:a16="http://schemas.microsoft.com/office/drawing/2014/main" id="{355CBF8D-E55B-2A3D-ED08-040C5977BDF7}"/>
              </a:ext>
            </a:extLst>
          </p:cNvPr>
          <p:cNvSpPr>
            <a:spLocks noGrp="1"/>
          </p:cNvSpPr>
          <p:nvPr>
            <p:ph type="sldNum" sz="quarter" idx="12"/>
          </p:nvPr>
        </p:nvSpPr>
        <p:spPr/>
        <p:txBody>
          <a:bodyPr/>
          <a:lstStyle>
            <a:lvl1pPr>
              <a:defRPr>
                <a:solidFill>
                  <a:srgbClr val="B5C7DE"/>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2402322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og billede 2">
    <p:bg>
      <p:bgRef idx="1001">
        <a:schemeClr val="bg1"/>
      </p:bgRef>
    </p:bg>
    <p:spTree>
      <p:nvGrpSpPr>
        <p:cNvPr id="1" name=""/>
        <p:cNvGrpSpPr/>
        <p:nvPr/>
      </p:nvGrpSpPr>
      <p:grpSpPr>
        <a:xfrm>
          <a:off x="0" y="0"/>
          <a:ext cx="0" cy="0"/>
          <a:chOff x="0" y="0"/>
          <a:chExt cx="0" cy="0"/>
        </a:xfrm>
      </p:grpSpPr>
      <p:sp>
        <p:nvSpPr>
          <p:cNvPr id="19" name="Slide Number Placeholder 10" hidden="1">
            <a:extLst>
              <a:ext uri="{FF2B5EF4-FFF2-40B4-BE49-F238E27FC236}">
                <a16:creationId xmlns:a16="http://schemas.microsoft.com/office/drawing/2014/main" id="{44F5BB7B-A56C-FF4C-5E7D-8595307DB9E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
        <p:nvSpPr>
          <p:cNvPr id="8" name="Background">
            <a:extLst>
              <a:ext uri="{FF2B5EF4-FFF2-40B4-BE49-F238E27FC236}">
                <a16:creationId xmlns:a16="http://schemas.microsoft.com/office/drawing/2014/main" id="{7A38070D-BE7B-DB42-4133-B218FF7271ED}"/>
              </a:ext>
            </a:extLst>
          </p:cNvPr>
          <p:cNvSpPr/>
          <p:nvPr userDrawn="1"/>
        </p:nvSpPr>
        <p:spPr>
          <a:xfrm>
            <a:off x="0" y="0"/>
            <a:ext cx="12193200" cy="6858000"/>
          </a:xfrm>
          <a:prstGeom prst="rect">
            <a:avLst/>
          </a:prstGeom>
          <a:solidFill>
            <a:srgbClr val="B5C7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7" name="Billedepladsholder">
            <a:extLst>
              <a:ext uri="{FF2B5EF4-FFF2-40B4-BE49-F238E27FC236}">
                <a16:creationId xmlns:a16="http://schemas.microsoft.com/office/drawing/2014/main" id="{D19DED2D-CB98-2D06-ED46-5564F92D767D}"/>
              </a:ext>
            </a:extLst>
          </p:cNvPr>
          <p:cNvSpPr>
            <a:spLocks noGrp="1"/>
          </p:cNvSpPr>
          <p:nvPr>
            <p:ph type="pic" sz="quarter" idx="13" hasCustomPrompt="1"/>
          </p:nvPr>
        </p:nvSpPr>
        <p:spPr bwMode="white">
          <a:xfrm>
            <a:off x="0" y="-1"/>
            <a:ext cx="12193200" cy="6861600"/>
          </a:xfrm>
          <a:custGeom>
            <a:avLst/>
            <a:gdLst>
              <a:gd name="connsiteX0" fmla="*/ 0 w 12193200"/>
              <a:gd name="connsiteY0" fmla="*/ 0 h 6861600"/>
              <a:gd name="connsiteX1" fmla="*/ 7847702 w 12193200"/>
              <a:gd name="connsiteY1" fmla="*/ 0 h 6861600"/>
              <a:gd name="connsiteX2" fmla="*/ 7773894 w 12193200"/>
              <a:gd name="connsiteY2" fmla="*/ 205219 h 6861600"/>
              <a:gd name="connsiteX3" fmla="*/ 7667636 w 12193200"/>
              <a:gd name="connsiteY3" fmla="*/ 864184 h 6861600"/>
              <a:gd name="connsiteX4" fmla="*/ 7663991 w 12193200"/>
              <a:gd name="connsiteY4" fmla="*/ 1045692 h 6861600"/>
              <a:gd name="connsiteX5" fmla="*/ 8350737 w 12193200"/>
              <a:gd name="connsiteY5" fmla="*/ 1045692 h 6861600"/>
              <a:gd name="connsiteX6" fmla="*/ 8355314 w 12193200"/>
              <a:gd name="connsiteY6" fmla="*/ 872406 h 6861600"/>
              <a:gd name="connsiteX7" fmla="*/ 8510839 w 12193200"/>
              <a:gd name="connsiteY7" fmla="*/ 199108 h 6861600"/>
              <a:gd name="connsiteX8" fmla="*/ 8618103 w 12193200"/>
              <a:gd name="connsiteY8" fmla="*/ 0 h 6861600"/>
              <a:gd name="connsiteX9" fmla="*/ 12193200 w 12193200"/>
              <a:gd name="connsiteY9" fmla="*/ 0 h 6861600"/>
              <a:gd name="connsiteX10" fmla="*/ 12193200 w 12193200"/>
              <a:gd name="connsiteY10" fmla="*/ 385347 h 6861600"/>
              <a:gd name="connsiteX11" fmla="*/ 10356263 w 12193200"/>
              <a:gd name="connsiteY11" fmla="*/ 385347 h 6861600"/>
              <a:gd name="connsiteX12" fmla="*/ 10356263 w 12193200"/>
              <a:gd name="connsiteY12" fmla="*/ 1052938 h 6861600"/>
              <a:gd name="connsiteX13" fmla="*/ 11875707 w 12193200"/>
              <a:gd name="connsiteY13" fmla="*/ 1052938 h 6861600"/>
              <a:gd name="connsiteX14" fmla="*/ 11874774 w 12193200"/>
              <a:gd name="connsiteY14" fmla="*/ 1104936 h 6861600"/>
              <a:gd name="connsiteX15" fmla="*/ 10135555 w 12193200"/>
              <a:gd name="connsiteY15" fmla="*/ 2803133 h 6861600"/>
              <a:gd name="connsiteX16" fmla="*/ 10048891 w 12193200"/>
              <a:gd name="connsiteY16" fmla="*/ 2801311 h 6861600"/>
              <a:gd name="connsiteX17" fmla="*/ 10048891 w 12193200"/>
              <a:gd name="connsiteY17" fmla="*/ 3489879 h 6861600"/>
              <a:gd name="connsiteX18" fmla="*/ 10135555 w 12193200"/>
              <a:gd name="connsiteY18" fmla="*/ 3490769 h 6861600"/>
              <a:gd name="connsiteX19" fmla="*/ 12018386 w 12193200"/>
              <a:gd name="connsiteY19" fmla="*/ 2587286 h 6861600"/>
              <a:gd name="connsiteX20" fmla="*/ 12193200 w 12193200"/>
              <a:gd name="connsiteY20" fmla="*/ 2342909 h 6861600"/>
              <a:gd name="connsiteX21" fmla="*/ 12193200 w 12193200"/>
              <a:gd name="connsiteY21" fmla="*/ 6861600 h 6861600"/>
              <a:gd name="connsiteX22" fmla="*/ 0 w 12193200"/>
              <a:gd name="connsiteY22"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200" h="6861600">
                <a:moveTo>
                  <a:pt x="0" y="0"/>
                </a:moveTo>
                <a:lnTo>
                  <a:pt x="7847702" y="0"/>
                </a:lnTo>
                <a:lnTo>
                  <a:pt x="7773894" y="205219"/>
                </a:lnTo>
                <a:cubicBezTo>
                  <a:pt x="7709177" y="414528"/>
                  <a:pt x="7672244" y="635625"/>
                  <a:pt x="7667636" y="864184"/>
                </a:cubicBezTo>
                <a:lnTo>
                  <a:pt x="7663991" y="1045692"/>
                </a:lnTo>
                <a:lnTo>
                  <a:pt x="8350737" y="1045692"/>
                </a:lnTo>
                <a:lnTo>
                  <a:pt x="8355314" y="872406"/>
                </a:lnTo>
                <a:cubicBezTo>
                  <a:pt x="8361130" y="633295"/>
                  <a:pt x="8416315" y="405626"/>
                  <a:pt x="8510839" y="199108"/>
                </a:cubicBezTo>
                <a:lnTo>
                  <a:pt x="8618103" y="0"/>
                </a:lnTo>
                <a:lnTo>
                  <a:pt x="12193200" y="0"/>
                </a:lnTo>
                <a:lnTo>
                  <a:pt x="12193200" y="385347"/>
                </a:lnTo>
                <a:lnTo>
                  <a:pt x="10356263" y="385347"/>
                </a:lnTo>
                <a:lnTo>
                  <a:pt x="10356263" y="1052938"/>
                </a:lnTo>
                <a:lnTo>
                  <a:pt x="11875707" y="1052938"/>
                </a:lnTo>
                <a:lnTo>
                  <a:pt x="11874774" y="1104936"/>
                </a:lnTo>
                <a:cubicBezTo>
                  <a:pt x="11851975" y="2041589"/>
                  <a:pt x="11071276" y="2803133"/>
                  <a:pt x="10135555" y="2803133"/>
                </a:cubicBezTo>
                <a:lnTo>
                  <a:pt x="10048891" y="2801311"/>
                </a:lnTo>
                <a:lnTo>
                  <a:pt x="10048891" y="3489879"/>
                </a:lnTo>
                <a:lnTo>
                  <a:pt x="10135555" y="3490769"/>
                </a:lnTo>
                <a:cubicBezTo>
                  <a:pt x="10890048" y="3490769"/>
                  <a:pt x="11571051" y="3137398"/>
                  <a:pt x="12018386" y="2587286"/>
                </a:cubicBezTo>
                <a:lnTo>
                  <a:pt x="12193200" y="2342909"/>
                </a:lnTo>
                <a:lnTo>
                  <a:pt x="12193200" y="6861600"/>
                </a:lnTo>
                <a:lnTo>
                  <a:pt x="0" y="6861600"/>
                </a:lnTo>
                <a:close/>
              </a:path>
            </a:pathLst>
          </a:custGeom>
          <a:solidFill>
            <a:schemeClr val="bg1">
              <a:lumMod val="85000"/>
            </a:schemeClr>
          </a:solidFill>
        </p:spPr>
        <p:txBody>
          <a:bodyPr wrap="square" lIns="72000" tIns="0" rIns="72000" bIns="72000" anchor="b" anchorCtr="0">
            <a:noAutofit/>
          </a:bodyPr>
          <a:lstStyle>
            <a:lvl1pPr marL="0" indent="0" algn="l">
              <a:lnSpc>
                <a:spcPct val="100000"/>
              </a:lnSpc>
              <a:spcAft>
                <a:spcPts val="0"/>
              </a:spcAft>
              <a:buNone/>
              <a:defRPr sz="1400"/>
            </a:lvl1pPr>
          </a:lstStyle>
          <a:p>
            <a:r>
              <a:rPr lang="da-DK"/>
              <a:t>Klik på rammen og indsæt et billede, via fanen ”Indsæt” vælg ”Billede” fra F:\Grafik\Powerpoint-billeder</a:t>
            </a:r>
          </a:p>
        </p:txBody>
      </p:sp>
      <p:sp>
        <p:nvSpPr>
          <p:cNvPr id="2" name="Title 1"/>
          <p:cNvSpPr>
            <a:spLocks noGrp="1"/>
          </p:cNvSpPr>
          <p:nvPr>
            <p:ph type="ctrTitle" hasCustomPrompt="1"/>
          </p:nvPr>
        </p:nvSpPr>
        <p:spPr>
          <a:xfrm>
            <a:off x="720000" y="1526400"/>
            <a:ext cx="7059600" cy="3805200"/>
          </a:xfrm>
        </p:spPr>
        <p:txBody>
          <a:bodyPr anchor="ctr" anchorCtr="0"/>
          <a:lstStyle>
            <a:lvl1pPr algn="l">
              <a:defRPr sz="7200">
                <a:solidFill>
                  <a:schemeClr val="bg1"/>
                </a:solidFill>
              </a:defRPr>
            </a:lvl1pPr>
          </a:lstStyle>
          <a:p>
            <a:r>
              <a:rPr lang="da-DK"/>
              <a:t>Klik for at </a:t>
            </a:r>
            <a:r>
              <a:rPr lang="da-DK" noProof="0"/>
              <a:t>tilføje</a:t>
            </a:r>
            <a:r>
              <a:rPr lang="da-DK"/>
              <a:t> titel</a:t>
            </a:r>
          </a:p>
        </p:txBody>
      </p:sp>
      <p:sp>
        <p:nvSpPr>
          <p:cNvPr id="4" name="Text Placeholder 5">
            <a:extLst>
              <a:ext uri="{FF2B5EF4-FFF2-40B4-BE49-F238E27FC236}">
                <a16:creationId xmlns:a16="http://schemas.microsoft.com/office/drawing/2014/main" id="{1353F8BA-E1DD-4144-D2C5-AC6A8EA59E63}"/>
              </a:ext>
            </a:extLst>
          </p:cNvPr>
          <p:cNvSpPr>
            <a:spLocks noGrp="1"/>
          </p:cNvSpPr>
          <p:nvPr>
            <p:ph type="body" sz="quarter" idx="18" hasCustomPrompt="1"/>
          </p:nvPr>
        </p:nvSpPr>
        <p:spPr>
          <a:xfrm>
            <a:off x="3513600" y="360000"/>
            <a:ext cx="4255200" cy="180000"/>
          </a:xfrm>
        </p:spPr>
        <p:txBody>
          <a:bodyPr anchor="t" anchorCtr="0"/>
          <a:lstStyle>
            <a:lvl1pPr marL="0" indent="0">
              <a:lnSpc>
                <a:spcPct val="83000"/>
              </a:lnSpc>
              <a:spcAft>
                <a:spcPts val="0"/>
              </a:spcAft>
              <a:buFontTx/>
              <a:buNone/>
              <a:defRPr sz="1000" cap="all" baseline="0">
                <a:solidFill>
                  <a:schemeClr val="bg1"/>
                </a:solidFill>
              </a:defRPr>
            </a:lvl1pPr>
            <a:lvl2pPr marL="0" indent="0">
              <a:lnSpc>
                <a:spcPct val="100000"/>
              </a:lnSpc>
              <a:spcAft>
                <a:spcPts val="0"/>
              </a:spcAft>
              <a:buFontTx/>
              <a:buNone/>
              <a:defRPr sz="1200"/>
            </a:lvl2pPr>
            <a:lvl3pPr marL="0" indent="0">
              <a:lnSpc>
                <a:spcPct val="100000"/>
              </a:lnSpc>
              <a:spcAft>
                <a:spcPts val="0"/>
              </a:spcAft>
              <a:buFontTx/>
              <a:buNone/>
              <a:defRPr sz="1200"/>
            </a:lvl3pPr>
            <a:lvl4pPr marL="0">
              <a:lnSpc>
                <a:spcPct val="100000"/>
              </a:lnSpc>
              <a:spcAft>
                <a:spcPts val="0"/>
              </a:spcAft>
              <a:buFontTx/>
              <a:buNone/>
              <a:defRPr sz="1200"/>
            </a:lvl4pPr>
            <a:lvl5pPr marL="0">
              <a:lnSpc>
                <a:spcPct val="100000"/>
              </a:lnSpc>
              <a:spcAft>
                <a:spcPts val="0"/>
              </a:spcAft>
              <a:buFontTx/>
              <a:buNone/>
              <a:defRPr sz="1200"/>
            </a:lvl5pPr>
            <a:lvl6pPr marL="0" indent="0">
              <a:lnSpc>
                <a:spcPct val="100000"/>
              </a:lnSpc>
              <a:spcAft>
                <a:spcPts val="0"/>
              </a:spcAft>
              <a:buFontTx/>
              <a:buNone/>
              <a:defRPr sz="1200"/>
            </a:lvl6pPr>
            <a:lvl7pPr marL="0">
              <a:lnSpc>
                <a:spcPct val="100000"/>
              </a:lnSpc>
              <a:spcAft>
                <a:spcPts val="0"/>
              </a:spcAft>
              <a:buFontTx/>
              <a:buNone/>
              <a:defRPr sz="1200"/>
            </a:lvl7pPr>
            <a:lvl8pPr marL="0">
              <a:lnSpc>
                <a:spcPct val="100000"/>
              </a:lnSpc>
              <a:spcAft>
                <a:spcPts val="0"/>
              </a:spcAft>
              <a:buFontTx/>
              <a:buNone/>
              <a:defRPr sz="1200"/>
            </a:lvl8pPr>
            <a:lvl9pPr marL="0">
              <a:lnSpc>
                <a:spcPct val="100000"/>
              </a:lnSpc>
              <a:spcAft>
                <a:spcPts val="0"/>
              </a:spcAft>
              <a:buFontTx/>
              <a:buNone/>
              <a:defRPr sz="1200"/>
            </a:lvl9pPr>
          </a:lstStyle>
          <a:p>
            <a:pPr lvl="0"/>
            <a:r>
              <a:rPr lang="da-DK"/>
              <a:t>Klik for at </a:t>
            </a:r>
            <a:r>
              <a:rPr lang="da-DK" noProof="0"/>
              <a:t>tilføje</a:t>
            </a:r>
            <a:r>
              <a:rPr lang="da-DK"/>
              <a:t> tekst</a:t>
            </a:r>
            <a:endParaRPr lang="da-DK" noProof="0"/>
          </a:p>
        </p:txBody>
      </p:sp>
      <p:sp>
        <p:nvSpPr>
          <p:cNvPr id="14" name="Text Placeholder 5">
            <a:extLst>
              <a:ext uri="{FF2B5EF4-FFF2-40B4-BE49-F238E27FC236}">
                <a16:creationId xmlns:a16="http://schemas.microsoft.com/office/drawing/2014/main" id="{037141BC-0522-914F-8DE5-4D9773A20A2A}"/>
              </a:ext>
            </a:extLst>
          </p:cNvPr>
          <p:cNvSpPr>
            <a:spLocks noGrp="1"/>
          </p:cNvSpPr>
          <p:nvPr>
            <p:ph type="body" sz="quarter" idx="21" hasCustomPrompt="1"/>
          </p:nvPr>
        </p:nvSpPr>
        <p:spPr>
          <a:xfrm>
            <a:off x="3513600" y="547200"/>
            <a:ext cx="4255200" cy="180000"/>
          </a:xfrm>
        </p:spPr>
        <p:txBody>
          <a:bodyPr anchor="t" anchorCtr="0"/>
          <a:lstStyle>
            <a:lvl1pPr marL="0" indent="0">
              <a:lnSpc>
                <a:spcPct val="83000"/>
              </a:lnSpc>
              <a:spcAft>
                <a:spcPts val="0"/>
              </a:spcAft>
              <a:buFontTx/>
              <a:buNone/>
              <a:defRPr sz="1000" cap="all" baseline="0">
                <a:solidFill>
                  <a:schemeClr val="bg1"/>
                </a:solidFill>
              </a:defRPr>
            </a:lvl1pPr>
            <a:lvl2pPr marL="0" indent="0">
              <a:lnSpc>
                <a:spcPct val="100000"/>
              </a:lnSpc>
              <a:spcAft>
                <a:spcPts val="0"/>
              </a:spcAft>
              <a:buFontTx/>
              <a:buNone/>
              <a:defRPr sz="1200"/>
            </a:lvl2pPr>
            <a:lvl3pPr marL="0" indent="0">
              <a:lnSpc>
                <a:spcPct val="100000"/>
              </a:lnSpc>
              <a:spcAft>
                <a:spcPts val="0"/>
              </a:spcAft>
              <a:buFontTx/>
              <a:buNone/>
              <a:defRPr sz="1200"/>
            </a:lvl3pPr>
            <a:lvl4pPr marL="0">
              <a:lnSpc>
                <a:spcPct val="100000"/>
              </a:lnSpc>
              <a:spcAft>
                <a:spcPts val="0"/>
              </a:spcAft>
              <a:buFontTx/>
              <a:buNone/>
              <a:defRPr sz="1200"/>
            </a:lvl4pPr>
            <a:lvl5pPr marL="0">
              <a:lnSpc>
                <a:spcPct val="100000"/>
              </a:lnSpc>
              <a:spcAft>
                <a:spcPts val="0"/>
              </a:spcAft>
              <a:buFontTx/>
              <a:buNone/>
              <a:defRPr sz="1200"/>
            </a:lvl5pPr>
            <a:lvl6pPr marL="0" indent="0">
              <a:lnSpc>
                <a:spcPct val="100000"/>
              </a:lnSpc>
              <a:spcAft>
                <a:spcPts val="0"/>
              </a:spcAft>
              <a:buFontTx/>
              <a:buNone/>
              <a:defRPr sz="1200"/>
            </a:lvl6pPr>
            <a:lvl7pPr marL="0">
              <a:lnSpc>
                <a:spcPct val="100000"/>
              </a:lnSpc>
              <a:spcAft>
                <a:spcPts val="0"/>
              </a:spcAft>
              <a:buFontTx/>
              <a:buNone/>
              <a:defRPr sz="1200"/>
            </a:lvl7pPr>
            <a:lvl8pPr marL="0">
              <a:lnSpc>
                <a:spcPct val="100000"/>
              </a:lnSpc>
              <a:spcAft>
                <a:spcPts val="0"/>
              </a:spcAft>
              <a:buFontTx/>
              <a:buNone/>
              <a:defRPr sz="1200"/>
            </a:lvl8pPr>
            <a:lvl9pPr marL="0">
              <a:lnSpc>
                <a:spcPct val="100000"/>
              </a:lnSpc>
              <a:spcAft>
                <a:spcPts val="0"/>
              </a:spcAft>
              <a:buFontTx/>
              <a:buNone/>
              <a:defRPr sz="1200"/>
            </a:lvl9pPr>
          </a:lstStyle>
          <a:p>
            <a:pPr lvl="0"/>
            <a:r>
              <a:rPr lang="da-DK"/>
              <a:t>Klik for at </a:t>
            </a:r>
            <a:r>
              <a:rPr lang="da-DK" noProof="0"/>
              <a:t>tilføje</a:t>
            </a:r>
            <a:r>
              <a:rPr lang="da-DK"/>
              <a:t> Navn</a:t>
            </a:r>
          </a:p>
        </p:txBody>
      </p:sp>
      <p:sp>
        <p:nvSpPr>
          <p:cNvPr id="5" name="Date Placeholder 4">
            <a:extLst>
              <a:ext uri="{FF2B5EF4-FFF2-40B4-BE49-F238E27FC236}">
                <a16:creationId xmlns:a16="http://schemas.microsoft.com/office/drawing/2014/main" id="{DEA70681-3AFA-0E51-F880-A00AE2DE7238}"/>
              </a:ext>
            </a:extLst>
          </p:cNvPr>
          <p:cNvSpPr>
            <a:spLocks noGrp="1"/>
          </p:cNvSpPr>
          <p:nvPr>
            <p:ph type="dt" sz="half" idx="19"/>
          </p:nvPr>
        </p:nvSpPr>
        <p:spPr>
          <a:xfrm>
            <a:off x="720000" y="360000"/>
            <a:ext cx="2419200" cy="180000"/>
          </a:xfrm>
        </p:spPr>
        <p:txBody>
          <a:bodyPr anchor="t" anchorCtr="0"/>
          <a:lstStyle>
            <a:lvl1pPr>
              <a:lnSpc>
                <a:spcPct val="83000"/>
              </a:lnSpc>
              <a:defRPr sz="1000">
                <a:solidFill>
                  <a:schemeClr val="bg1"/>
                </a:solidFill>
              </a:defRPr>
            </a:lvl1pPr>
          </a:lstStyle>
          <a:p>
            <a:r>
              <a:rPr lang="da-DK"/>
              <a:t>dag måned år</a:t>
            </a:r>
          </a:p>
        </p:txBody>
      </p:sp>
      <p:sp>
        <p:nvSpPr>
          <p:cNvPr id="6" name="Footer Placeholder 5">
            <a:extLst>
              <a:ext uri="{FF2B5EF4-FFF2-40B4-BE49-F238E27FC236}">
                <a16:creationId xmlns:a16="http://schemas.microsoft.com/office/drawing/2014/main" id="{0145EA4E-63BB-80A6-333D-F922587D3621}"/>
              </a:ext>
            </a:extLst>
          </p:cNvPr>
          <p:cNvSpPr>
            <a:spLocks noGrp="1"/>
          </p:cNvSpPr>
          <p:nvPr>
            <p:ph type="ftr" sz="quarter" idx="20"/>
          </p:nvPr>
        </p:nvSpPr>
        <p:spPr>
          <a:xfrm>
            <a:off x="719138" y="547200"/>
            <a:ext cx="2419200" cy="180000"/>
          </a:xfrm>
        </p:spPr>
        <p:txBody>
          <a:bodyPr anchor="t" anchorCtr="0"/>
          <a:lstStyle>
            <a:lvl1pPr>
              <a:lnSpc>
                <a:spcPct val="83000"/>
              </a:lnSpc>
              <a:defRPr sz="1000">
                <a:solidFill>
                  <a:schemeClr val="bg1"/>
                </a:solidFill>
              </a:defRPr>
            </a:lvl1pPr>
          </a:lstStyle>
          <a:p>
            <a:endParaRPr lang="da-DK"/>
          </a:p>
        </p:txBody>
      </p:sp>
      <p:sp>
        <p:nvSpPr>
          <p:cNvPr id="3" name="Placeholder Logo">
            <a:extLst>
              <a:ext uri="{FF2B5EF4-FFF2-40B4-BE49-F238E27FC236}">
                <a16:creationId xmlns:a16="http://schemas.microsoft.com/office/drawing/2014/main" id="{74EBD4DD-6234-150D-98C7-D643E3FDD1DD}"/>
              </a:ext>
            </a:extLst>
          </p:cNvPr>
          <p:cNvSpPr>
            <a:spLocks noGrp="1"/>
          </p:cNvSpPr>
          <p:nvPr>
            <p:ph type="body" sz="quarter" idx="24" hasCustomPrompt="1"/>
          </p:nvPr>
        </p:nvSpPr>
        <p:spPr>
          <a:xfrm>
            <a:off x="9802800" y="5774400"/>
            <a:ext cx="1670400" cy="723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2930651691"/>
      </p:ext>
    </p:extLst>
  </p:cSld>
  <p:clrMapOvr>
    <a:overrideClrMapping bg1="lt1" tx1="dk1" bg2="lt2" tx2="dk2" accent1="accent1" accent2="accent2" accent3="accent3" accent4="accent4" accent5="accent5" accent6="accent6" hlink="hlink" folHlink="folHlink"/>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 og undertitel 3">
    <p:bg>
      <p:bgPr>
        <a:solidFill>
          <a:srgbClr val="FFA039"/>
        </a:solidFill>
        <a:effectLst/>
      </p:bgPr>
    </p:bg>
    <p:spTree>
      <p:nvGrpSpPr>
        <p:cNvPr id="1" name=""/>
        <p:cNvGrpSpPr/>
        <p:nvPr/>
      </p:nvGrpSpPr>
      <p:grpSpPr>
        <a:xfrm>
          <a:off x="0" y="0"/>
          <a:ext cx="0" cy="0"/>
          <a:chOff x="0" y="0"/>
          <a:chExt cx="0" cy="0"/>
        </a:xfrm>
      </p:grpSpPr>
      <p:sp>
        <p:nvSpPr>
          <p:cNvPr id="7" name="Background"/>
          <p:cNvSpPr/>
          <p:nvPr userDrawn="1"/>
        </p:nvSpPr>
        <p:spPr bwMode="white">
          <a:xfrm>
            <a:off x="0" y="0"/>
            <a:ext cx="12193200" cy="6858000"/>
          </a:xfrm>
          <a:prstGeom prst="rect">
            <a:avLst/>
          </a:prstGeom>
          <a:solidFill>
            <a:srgbClr val="FF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9" name="Logo">
            <a:extLst>
              <a:ext uri="{FF2B5EF4-FFF2-40B4-BE49-F238E27FC236}">
                <a16:creationId xmlns:a16="http://schemas.microsoft.com/office/drawing/2014/main" id="{99FAD4D5-7412-735D-A46F-099026F4B2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7602" y="5958000"/>
            <a:ext cx="1246904" cy="539998"/>
          </a:xfrm>
          <a:prstGeom prst="rect">
            <a:avLst/>
          </a:prstGeom>
        </p:spPr>
      </p:pic>
      <p:sp>
        <p:nvSpPr>
          <p:cNvPr id="2" name="Title 1"/>
          <p:cNvSpPr>
            <a:spLocks noGrp="1"/>
          </p:cNvSpPr>
          <p:nvPr>
            <p:ph type="ctrTitle" hasCustomPrompt="1"/>
          </p:nvPr>
        </p:nvSpPr>
        <p:spPr>
          <a:xfrm>
            <a:off x="720000" y="360000"/>
            <a:ext cx="10749600" cy="2534400"/>
          </a:xfrm>
        </p:spPr>
        <p:txBody>
          <a:bodyPr lIns="180000" rIns="180000" anchor="b" anchorCtr="0"/>
          <a:lstStyle>
            <a:lvl1pPr algn="ctr">
              <a:defRPr sz="9600">
                <a:solidFill>
                  <a:srgbClr val="FFEBA9"/>
                </a:solidFill>
              </a:defRPr>
            </a:lvl1pPr>
          </a:lstStyle>
          <a:p>
            <a:r>
              <a:rPr lang="da-DK"/>
              <a:t>Tilføj titel</a:t>
            </a:r>
          </a:p>
        </p:txBody>
      </p:sp>
      <p:sp>
        <p:nvSpPr>
          <p:cNvPr id="3" name="Subtitle 2">
            <a:extLst>
              <a:ext uri="{FF2B5EF4-FFF2-40B4-BE49-F238E27FC236}">
                <a16:creationId xmlns:a16="http://schemas.microsoft.com/office/drawing/2014/main" id="{7F2DD436-2241-4078-ABC9-4918A3636588}"/>
              </a:ext>
            </a:extLst>
          </p:cNvPr>
          <p:cNvSpPr>
            <a:spLocks noGrp="1"/>
          </p:cNvSpPr>
          <p:nvPr>
            <p:ph type="subTitle" idx="1" hasCustomPrompt="1"/>
          </p:nvPr>
        </p:nvSpPr>
        <p:spPr>
          <a:xfrm>
            <a:off x="720000" y="3250800"/>
            <a:ext cx="10749600" cy="2527200"/>
          </a:xfrm>
        </p:spPr>
        <p:txBody>
          <a:bodyPr lIns="180000" tIns="360000" rIns="180000" anchor="t" anchorCtr="0"/>
          <a:lstStyle>
            <a:lvl1pPr marL="0" indent="0" algn="ctr">
              <a:lnSpc>
                <a:spcPct val="87000"/>
              </a:lnSpc>
              <a:spcBef>
                <a:spcPts val="0"/>
              </a:spcBef>
              <a:buFont typeface="Arial" panose="020B0604020202020204" pitchFamily="34" charset="0"/>
              <a:buNone/>
              <a:defRPr sz="4000" b="1">
                <a:solidFill>
                  <a:srgbClr val="FFEBA9"/>
                </a:solidFill>
              </a:defRPr>
            </a:lvl1pPr>
            <a:lvl2pPr marL="0" indent="0" algn="ctr">
              <a:spcAft>
                <a:spcPts val="600"/>
              </a:spcAft>
              <a:buFont typeface="Arial" panose="020B0604020202020204" pitchFamily="34" charset="0"/>
              <a:buNone/>
              <a:defRPr sz="4000" b="1">
                <a:solidFill>
                  <a:srgbClr val="6FC2B6"/>
                </a:solidFill>
              </a:defRPr>
            </a:lvl2pPr>
            <a:lvl3pPr marL="0" indent="0" algn="ctr">
              <a:spcAft>
                <a:spcPts val="600"/>
              </a:spcAft>
              <a:buFont typeface="Arial" panose="020B0604020202020204" pitchFamily="34" charset="0"/>
              <a:buNone/>
              <a:defRPr sz="4000" b="1">
                <a:solidFill>
                  <a:srgbClr val="6FC2B6"/>
                </a:solidFill>
              </a:defRPr>
            </a:lvl3pPr>
            <a:lvl4pPr marL="0" indent="0" algn="ctr">
              <a:spcAft>
                <a:spcPts val="600"/>
              </a:spcAft>
              <a:buFont typeface="Arial" panose="020B0604020202020204" pitchFamily="34" charset="0"/>
              <a:buNone/>
              <a:defRPr sz="4000" b="1">
                <a:solidFill>
                  <a:srgbClr val="6FC2B6"/>
                </a:solidFill>
              </a:defRPr>
            </a:lvl4pPr>
            <a:lvl5pPr marL="0" indent="0" algn="ctr">
              <a:spcAft>
                <a:spcPts val="600"/>
              </a:spcAft>
              <a:buFont typeface="Arial" panose="020B0604020202020204" pitchFamily="34" charset="0"/>
              <a:buNone/>
              <a:defRPr sz="4000" b="1">
                <a:solidFill>
                  <a:srgbClr val="6FC2B6"/>
                </a:solidFill>
              </a:defRPr>
            </a:lvl5pPr>
            <a:lvl6pPr marL="0" indent="0" algn="ctr">
              <a:spcAft>
                <a:spcPts val="600"/>
              </a:spcAft>
              <a:buFont typeface="Arial" panose="020B0604020202020204" pitchFamily="34" charset="0"/>
              <a:buNone/>
              <a:defRPr sz="4000" b="1">
                <a:solidFill>
                  <a:srgbClr val="6FC2B6"/>
                </a:solidFill>
              </a:defRPr>
            </a:lvl6pPr>
            <a:lvl7pPr marL="0" indent="0" algn="ctr">
              <a:spcAft>
                <a:spcPts val="600"/>
              </a:spcAft>
              <a:buFont typeface="Arial" panose="020B0604020202020204" pitchFamily="34" charset="0"/>
              <a:buNone/>
              <a:defRPr sz="4000" b="1">
                <a:solidFill>
                  <a:srgbClr val="6FC2B6"/>
                </a:solidFill>
              </a:defRPr>
            </a:lvl7pPr>
            <a:lvl8pPr marL="0" indent="0" algn="ctr">
              <a:spcAft>
                <a:spcPts val="600"/>
              </a:spcAft>
              <a:buFont typeface="Arial" panose="020B0604020202020204" pitchFamily="34" charset="0"/>
              <a:buNone/>
              <a:defRPr sz="4000" b="1">
                <a:solidFill>
                  <a:srgbClr val="6FC2B6"/>
                </a:solidFill>
              </a:defRPr>
            </a:lvl8pPr>
            <a:lvl9pPr marL="0" indent="0" algn="ctr">
              <a:spcAft>
                <a:spcPts val="600"/>
              </a:spcAft>
              <a:buFont typeface="Arial" panose="020B0604020202020204" pitchFamily="34" charset="0"/>
              <a:buNone/>
              <a:defRPr sz="4000" b="1">
                <a:solidFill>
                  <a:srgbClr val="6FC2B6"/>
                </a:solidFill>
              </a:defRPr>
            </a:lvl9pPr>
          </a:lstStyle>
          <a:p>
            <a:r>
              <a:rPr lang="da-DK"/>
              <a:t>Klik for at tilføje undertitel</a:t>
            </a:r>
          </a:p>
        </p:txBody>
      </p:sp>
      <p:sp>
        <p:nvSpPr>
          <p:cNvPr id="5" name="Date Placeholder 4" hidden="1">
            <a:extLst>
              <a:ext uri="{FF2B5EF4-FFF2-40B4-BE49-F238E27FC236}">
                <a16:creationId xmlns:a16="http://schemas.microsoft.com/office/drawing/2014/main" id="{65930953-A01D-CB1F-3D0B-453A180B083C}"/>
              </a:ext>
            </a:extLst>
          </p:cNvPr>
          <p:cNvSpPr>
            <a:spLocks noGrp="1"/>
          </p:cNvSpPr>
          <p:nvPr>
            <p:ph type="dt" sz="half" idx="10"/>
          </p:nvPr>
        </p:nvSpPr>
        <p:spPr/>
        <p:txBody>
          <a:bodyPr/>
          <a:lstStyle>
            <a:lvl1pPr>
              <a:defRPr>
                <a:solidFill>
                  <a:srgbClr val="FFEBA9"/>
                </a:solidFill>
              </a:defRPr>
            </a:lvl1pPr>
          </a:lstStyle>
          <a:p>
            <a:r>
              <a:rPr lang="da-DK"/>
              <a:t>dag måned år</a:t>
            </a:r>
          </a:p>
        </p:txBody>
      </p:sp>
      <p:sp>
        <p:nvSpPr>
          <p:cNvPr id="6" name="Footer Placeholder 5">
            <a:extLst>
              <a:ext uri="{FF2B5EF4-FFF2-40B4-BE49-F238E27FC236}">
                <a16:creationId xmlns:a16="http://schemas.microsoft.com/office/drawing/2014/main" id="{9354B4C7-1E5B-C40C-9EE1-21059798DB52}"/>
              </a:ext>
            </a:extLst>
          </p:cNvPr>
          <p:cNvSpPr>
            <a:spLocks noGrp="1"/>
          </p:cNvSpPr>
          <p:nvPr>
            <p:ph type="ftr" sz="quarter" idx="11"/>
          </p:nvPr>
        </p:nvSpPr>
        <p:spPr/>
        <p:txBody>
          <a:bodyPr/>
          <a:lstStyle>
            <a:lvl1pPr>
              <a:defRPr>
                <a:solidFill>
                  <a:srgbClr val="FFEBA9"/>
                </a:solidFill>
              </a:defRPr>
            </a:lvl1pPr>
          </a:lstStyle>
          <a:p>
            <a:endParaRPr lang="da-DK"/>
          </a:p>
        </p:txBody>
      </p:sp>
      <p:sp>
        <p:nvSpPr>
          <p:cNvPr id="8" name="Slide Number Placeholder 7">
            <a:extLst>
              <a:ext uri="{FF2B5EF4-FFF2-40B4-BE49-F238E27FC236}">
                <a16:creationId xmlns:a16="http://schemas.microsoft.com/office/drawing/2014/main" id="{355CBF8D-E55B-2A3D-ED08-040C5977BDF7}"/>
              </a:ext>
            </a:extLst>
          </p:cNvPr>
          <p:cNvSpPr>
            <a:spLocks noGrp="1"/>
          </p:cNvSpPr>
          <p:nvPr>
            <p:ph type="sldNum" sz="quarter" idx="12"/>
          </p:nvPr>
        </p:nvSpPr>
        <p:spPr/>
        <p:txBody>
          <a:bodyPr/>
          <a:lstStyle>
            <a:lvl1pPr>
              <a:defRPr>
                <a:solidFill>
                  <a:srgbClr val="FFEBA9"/>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919249931"/>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tekstbokse 1">
    <p:bg>
      <p:bgPr>
        <a:solidFill>
          <a:srgbClr val="6FC2B6"/>
        </a:solidFill>
        <a:effectLst/>
      </p:bgPr>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C14F60F3-AD9E-C60D-9C84-0D88899B4750}"/>
              </a:ext>
            </a:extLst>
          </p:cNvPr>
          <p:cNvSpPr/>
          <p:nvPr userDrawn="1"/>
        </p:nvSpPr>
        <p:spPr bwMode="white">
          <a:xfrm>
            <a:off x="0" y="0"/>
            <a:ext cx="12192000" cy="6858000"/>
          </a:xfrm>
          <a:prstGeom prst="rect">
            <a:avLst/>
          </a:prstGeom>
          <a:solidFill>
            <a:srgbClr val="6FC2B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a:p>
        </p:txBody>
      </p:sp>
      <p:pic>
        <p:nvPicPr>
          <p:cNvPr id="4" name="Logo">
            <a:extLst>
              <a:ext uri="{FF2B5EF4-FFF2-40B4-BE49-F238E27FC236}">
                <a16:creationId xmlns:a16="http://schemas.microsoft.com/office/drawing/2014/main" id="{1CCDA797-4562-AFF4-91DB-F0C868EB30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7600" y="5958000"/>
            <a:ext cx="1246909" cy="539999"/>
          </a:xfrm>
          <a:prstGeom prst="rect">
            <a:avLst/>
          </a:prstGeom>
        </p:spPr>
      </p:pic>
      <p:sp>
        <p:nvSpPr>
          <p:cNvPr id="11" name="Text Placeholder 10">
            <a:extLst>
              <a:ext uri="{FF2B5EF4-FFF2-40B4-BE49-F238E27FC236}">
                <a16:creationId xmlns:a16="http://schemas.microsoft.com/office/drawing/2014/main" id="{50A2B0B5-8599-26F7-FB5B-3F03319CFAA4}"/>
              </a:ext>
            </a:extLst>
          </p:cNvPr>
          <p:cNvSpPr>
            <a:spLocks noGrp="1"/>
          </p:cNvSpPr>
          <p:nvPr>
            <p:ph type="body" sz="quarter" idx="17" hasCustomPrompt="1"/>
          </p:nvPr>
        </p:nvSpPr>
        <p:spPr>
          <a:xfrm>
            <a:off x="720000" y="360000"/>
            <a:ext cx="3344400" cy="5432400"/>
          </a:xfrm>
        </p:spPr>
        <p:txBody>
          <a:bodyPr anchor="ctr" anchorCtr="0"/>
          <a:lstStyle>
            <a:lvl1pPr marL="0" indent="0" algn="ctr">
              <a:lnSpc>
                <a:spcPct val="87000"/>
              </a:lnSpc>
              <a:spcBef>
                <a:spcPts val="0"/>
              </a:spcBef>
              <a:spcAft>
                <a:spcPts val="0"/>
              </a:spcAft>
              <a:buFont typeface="Arial" panose="020B0604020202020204" pitchFamily="34" charset="0"/>
              <a:buChar char="​"/>
              <a:defRPr sz="5400" b="1">
                <a:solidFill>
                  <a:srgbClr val="307675"/>
                </a:solidFill>
              </a:defRPr>
            </a:lvl1pPr>
            <a:lvl2pPr marL="0" indent="0" algn="ctr">
              <a:lnSpc>
                <a:spcPct val="87000"/>
              </a:lnSpc>
              <a:spcBef>
                <a:spcPts val="0"/>
              </a:spcBef>
              <a:spcAft>
                <a:spcPts val="0"/>
              </a:spcAft>
              <a:buFont typeface="Arial" panose="020B0604020202020204" pitchFamily="34" charset="0"/>
              <a:buChar char="​"/>
              <a:defRPr sz="3200" b="1">
                <a:solidFill>
                  <a:srgbClr val="307675"/>
                </a:solidFill>
              </a:defRPr>
            </a:lvl2pPr>
            <a:lvl3pPr marL="0" indent="0" algn="ctr">
              <a:lnSpc>
                <a:spcPct val="87000"/>
              </a:lnSpc>
              <a:spcBef>
                <a:spcPts val="0"/>
              </a:spcBef>
              <a:spcAft>
                <a:spcPts val="0"/>
              </a:spcAft>
              <a:buFont typeface="Arial" panose="020B0604020202020204" pitchFamily="34" charset="0"/>
              <a:buNone/>
              <a:defRPr sz="3200" b="1">
                <a:solidFill>
                  <a:srgbClr val="307675"/>
                </a:solidFill>
              </a:defRPr>
            </a:lvl3pPr>
            <a:lvl4pPr marL="0" indent="0" algn="ctr">
              <a:lnSpc>
                <a:spcPct val="87000"/>
              </a:lnSpc>
              <a:spcBef>
                <a:spcPts val="0"/>
              </a:spcBef>
              <a:spcAft>
                <a:spcPts val="0"/>
              </a:spcAft>
              <a:buFont typeface="Arial" panose="020B0604020202020204" pitchFamily="34" charset="0"/>
              <a:buChar char="​"/>
              <a:defRPr sz="3200" b="1">
                <a:solidFill>
                  <a:srgbClr val="307675"/>
                </a:solidFill>
              </a:defRPr>
            </a:lvl4pPr>
            <a:lvl5pPr marL="0" indent="0" algn="ctr">
              <a:lnSpc>
                <a:spcPct val="87000"/>
              </a:lnSpc>
              <a:spcBef>
                <a:spcPts val="0"/>
              </a:spcBef>
              <a:spcAft>
                <a:spcPts val="0"/>
              </a:spcAft>
              <a:buFont typeface="Arial" panose="020B0604020202020204" pitchFamily="34" charset="0"/>
              <a:buChar char="​"/>
              <a:defRPr sz="3200" b="1">
                <a:solidFill>
                  <a:srgbClr val="307675"/>
                </a:solidFill>
              </a:defRPr>
            </a:lvl5pPr>
            <a:lvl6pPr marL="0" indent="0" algn="ctr">
              <a:lnSpc>
                <a:spcPct val="87000"/>
              </a:lnSpc>
              <a:spcBef>
                <a:spcPts val="0"/>
              </a:spcBef>
              <a:spcAft>
                <a:spcPts val="0"/>
              </a:spcAft>
              <a:buFont typeface="Arial" panose="020B0604020202020204" pitchFamily="34" charset="0"/>
              <a:buChar char="​"/>
              <a:defRPr sz="3200" b="1">
                <a:solidFill>
                  <a:srgbClr val="307675"/>
                </a:solidFill>
              </a:defRPr>
            </a:lvl6pPr>
            <a:lvl7pPr marL="0" indent="0" algn="ctr">
              <a:lnSpc>
                <a:spcPct val="87000"/>
              </a:lnSpc>
              <a:spcBef>
                <a:spcPts val="0"/>
              </a:spcBef>
              <a:spcAft>
                <a:spcPts val="0"/>
              </a:spcAft>
              <a:buFont typeface="Arial" panose="020B0604020202020204" pitchFamily="34" charset="0"/>
              <a:buChar char="​"/>
              <a:defRPr sz="3200" b="1">
                <a:solidFill>
                  <a:srgbClr val="307675"/>
                </a:solidFill>
              </a:defRPr>
            </a:lvl7pPr>
            <a:lvl8pPr marL="0" indent="0" algn="ctr">
              <a:lnSpc>
                <a:spcPct val="87000"/>
              </a:lnSpc>
              <a:spcBef>
                <a:spcPts val="0"/>
              </a:spcBef>
              <a:spcAft>
                <a:spcPts val="0"/>
              </a:spcAft>
              <a:buFont typeface="Arial" panose="020B0604020202020204" pitchFamily="34" charset="0"/>
              <a:buChar char="​"/>
              <a:defRPr sz="3200" b="1">
                <a:solidFill>
                  <a:srgbClr val="307675"/>
                </a:solidFill>
              </a:defRPr>
            </a:lvl8pPr>
            <a:lvl9pPr marL="0" indent="0" algn="ctr">
              <a:lnSpc>
                <a:spcPct val="87000"/>
              </a:lnSpc>
              <a:spcBef>
                <a:spcPts val="0"/>
              </a:spcBef>
              <a:spcAft>
                <a:spcPts val="0"/>
              </a:spcAft>
              <a:buFont typeface="Arial" panose="020B0604020202020204" pitchFamily="34" charset="0"/>
              <a:buChar char="​"/>
              <a:defRPr sz="3200" b="1">
                <a:solidFill>
                  <a:srgbClr val="307675"/>
                </a:solidFill>
              </a:defRPr>
            </a:lvl9pPr>
          </a:lstStyle>
          <a:p>
            <a:pPr lvl="0"/>
            <a:r>
              <a:rPr lang="da-DK" noProof="0"/>
              <a:t>Tilføj tekst </a:t>
            </a:r>
          </a:p>
          <a:p>
            <a:pPr lvl="1"/>
            <a:r>
              <a:rPr lang="da-DK" noProof="0"/>
              <a:t>Andet Niveau</a:t>
            </a:r>
          </a:p>
          <a:p>
            <a:pPr lvl="2"/>
            <a:r>
              <a:rPr lang="da-DK" noProof="0"/>
              <a:t>3</a:t>
            </a:r>
          </a:p>
          <a:p>
            <a:pPr lvl="3"/>
            <a:r>
              <a:rPr lang="da-DK" noProof="0"/>
              <a:t>4</a:t>
            </a:r>
          </a:p>
          <a:p>
            <a:pPr lvl="4"/>
            <a:r>
              <a:rPr lang="da-DK" noProof="0"/>
              <a:t>5</a:t>
            </a:r>
          </a:p>
          <a:p>
            <a:pPr lvl="5"/>
            <a:r>
              <a:rPr lang="da-DK" noProof="0"/>
              <a:t>6</a:t>
            </a:r>
          </a:p>
          <a:p>
            <a:pPr lvl="6"/>
            <a:r>
              <a:rPr lang="da-DK" noProof="0"/>
              <a:t>7</a:t>
            </a:r>
          </a:p>
          <a:p>
            <a:pPr lvl="7"/>
            <a:r>
              <a:rPr lang="da-DK" noProof="0"/>
              <a:t>8</a:t>
            </a:r>
          </a:p>
          <a:p>
            <a:pPr lvl="8"/>
            <a:r>
              <a:rPr lang="da-DK" noProof="0"/>
              <a:t>9</a:t>
            </a:r>
          </a:p>
        </p:txBody>
      </p:sp>
      <p:sp>
        <p:nvSpPr>
          <p:cNvPr id="12" name="Text Placeholder 10">
            <a:extLst>
              <a:ext uri="{FF2B5EF4-FFF2-40B4-BE49-F238E27FC236}">
                <a16:creationId xmlns:a16="http://schemas.microsoft.com/office/drawing/2014/main" id="{AD91700F-16E3-DA64-CC34-FC543DFDDFCB}"/>
              </a:ext>
            </a:extLst>
          </p:cNvPr>
          <p:cNvSpPr>
            <a:spLocks noGrp="1"/>
          </p:cNvSpPr>
          <p:nvPr>
            <p:ph type="body" sz="quarter" idx="18" hasCustomPrompt="1"/>
          </p:nvPr>
        </p:nvSpPr>
        <p:spPr>
          <a:xfrm>
            <a:off x="4424400" y="360000"/>
            <a:ext cx="3344400" cy="5432400"/>
          </a:xfrm>
        </p:spPr>
        <p:txBody>
          <a:bodyPr anchor="ctr" anchorCtr="0"/>
          <a:lstStyle>
            <a:lvl1pPr marL="0" indent="0" algn="ctr">
              <a:lnSpc>
                <a:spcPct val="87000"/>
              </a:lnSpc>
              <a:spcBef>
                <a:spcPts val="0"/>
              </a:spcBef>
              <a:spcAft>
                <a:spcPts val="0"/>
              </a:spcAft>
              <a:buFont typeface="Arial" panose="020B0604020202020204" pitchFamily="34" charset="0"/>
              <a:buChar char="​"/>
              <a:defRPr sz="5400" b="1">
                <a:solidFill>
                  <a:srgbClr val="307675"/>
                </a:solidFill>
              </a:defRPr>
            </a:lvl1pPr>
            <a:lvl2pPr marL="0" indent="0" algn="ctr">
              <a:lnSpc>
                <a:spcPct val="87000"/>
              </a:lnSpc>
              <a:spcBef>
                <a:spcPts val="0"/>
              </a:spcBef>
              <a:spcAft>
                <a:spcPts val="0"/>
              </a:spcAft>
              <a:buFont typeface="Arial" panose="020B0604020202020204" pitchFamily="34" charset="0"/>
              <a:buChar char="​"/>
              <a:defRPr sz="3200" b="1">
                <a:solidFill>
                  <a:srgbClr val="307675"/>
                </a:solidFill>
              </a:defRPr>
            </a:lvl2pPr>
            <a:lvl3pPr marL="0" indent="0" algn="ctr">
              <a:lnSpc>
                <a:spcPct val="87000"/>
              </a:lnSpc>
              <a:spcBef>
                <a:spcPts val="0"/>
              </a:spcBef>
              <a:spcAft>
                <a:spcPts val="0"/>
              </a:spcAft>
              <a:buFont typeface="Arial" panose="020B0604020202020204" pitchFamily="34" charset="0"/>
              <a:buNone/>
              <a:defRPr sz="3200" b="1">
                <a:solidFill>
                  <a:srgbClr val="307675"/>
                </a:solidFill>
              </a:defRPr>
            </a:lvl3pPr>
            <a:lvl4pPr marL="0" indent="0" algn="ctr">
              <a:lnSpc>
                <a:spcPct val="87000"/>
              </a:lnSpc>
              <a:spcBef>
                <a:spcPts val="0"/>
              </a:spcBef>
              <a:spcAft>
                <a:spcPts val="0"/>
              </a:spcAft>
              <a:buFont typeface="Arial" panose="020B0604020202020204" pitchFamily="34" charset="0"/>
              <a:buChar char="​"/>
              <a:defRPr sz="3200" b="1">
                <a:solidFill>
                  <a:srgbClr val="307675"/>
                </a:solidFill>
              </a:defRPr>
            </a:lvl4pPr>
            <a:lvl5pPr marL="0" indent="0" algn="ctr">
              <a:lnSpc>
                <a:spcPct val="87000"/>
              </a:lnSpc>
              <a:spcBef>
                <a:spcPts val="0"/>
              </a:spcBef>
              <a:spcAft>
                <a:spcPts val="0"/>
              </a:spcAft>
              <a:buFont typeface="Arial" panose="020B0604020202020204" pitchFamily="34" charset="0"/>
              <a:buChar char="​"/>
              <a:defRPr sz="3200" b="1">
                <a:solidFill>
                  <a:srgbClr val="307675"/>
                </a:solidFill>
              </a:defRPr>
            </a:lvl5pPr>
            <a:lvl6pPr marL="0" indent="0" algn="ctr">
              <a:lnSpc>
                <a:spcPct val="87000"/>
              </a:lnSpc>
              <a:spcBef>
                <a:spcPts val="0"/>
              </a:spcBef>
              <a:spcAft>
                <a:spcPts val="0"/>
              </a:spcAft>
              <a:buFont typeface="Arial" panose="020B0604020202020204" pitchFamily="34" charset="0"/>
              <a:buChar char="​"/>
              <a:defRPr sz="3200" b="1">
                <a:solidFill>
                  <a:srgbClr val="307675"/>
                </a:solidFill>
              </a:defRPr>
            </a:lvl6pPr>
            <a:lvl7pPr marL="0" indent="0" algn="ctr">
              <a:lnSpc>
                <a:spcPct val="87000"/>
              </a:lnSpc>
              <a:spcBef>
                <a:spcPts val="0"/>
              </a:spcBef>
              <a:spcAft>
                <a:spcPts val="0"/>
              </a:spcAft>
              <a:buFont typeface="Arial" panose="020B0604020202020204" pitchFamily="34" charset="0"/>
              <a:buChar char="​"/>
              <a:defRPr sz="3200" b="1">
                <a:solidFill>
                  <a:srgbClr val="307675"/>
                </a:solidFill>
              </a:defRPr>
            </a:lvl7pPr>
            <a:lvl8pPr marL="0" indent="0" algn="ctr">
              <a:lnSpc>
                <a:spcPct val="87000"/>
              </a:lnSpc>
              <a:spcBef>
                <a:spcPts val="0"/>
              </a:spcBef>
              <a:spcAft>
                <a:spcPts val="0"/>
              </a:spcAft>
              <a:buFont typeface="Arial" panose="020B0604020202020204" pitchFamily="34" charset="0"/>
              <a:buChar char="​"/>
              <a:defRPr sz="3200" b="1">
                <a:solidFill>
                  <a:srgbClr val="307675"/>
                </a:solidFill>
              </a:defRPr>
            </a:lvl8pPr>
            <a:lvl9pPr marL="0" indent="0" algn="ctr">
              <a:lnSpc>
                <a:spcPct val="87000"/>
              </a:lnSpc>
              <a:spcBef>
                <a:spcPts val="0"/>
              </a:spcBef>
              <a:spcAft>
                <a:spcPts val="0"/>
              </a:spcAft>
              <a:buFont typeface="Arial" panose="020B0604020202020204" pitchFamily="34" charset="0"/>
              <a:buChar char="​"/>
              <a:defRPr sz="3200" b="1">
                <a:solidFill>
                  <a:srgbClr val="307675"/>
                </a:solidFill>
              </a:defRPr>
            </a:lvl9pPr>
          </a:lstStyle>
          <a:p>
            <a:pPr lvl="0"/>
            <a:r>
              <a:rPr lang="da-DK" noProof="0"/>
              <a:t>Tilføj tekst</a:t>
            </a:r>
          </a:p>
          <a:p>
            <a:pPr lvl="1"/>
            <a:r>
              <a:rPr lang="da-DK" noProof="0"/>
              <a:t>Andet Niveau</a:t>
            </a:r>
          </a:p>
          <a:p>
            <a:pPr lvl="2"/>
            <a:r>
              <a:rPr lang="da-DK" noProof="0"/>
              <a:t>3</a:t>
            </a:r>
          </a:p>
          <a:p>
            <a:pPr lvl="3"/>
            <a:r>
              <a:rPr lang="da-DK" noProof="0"/>
              <a:t>4</a:t>
            </a:r>
          </a:p>
          <a:p>
            <a:pPr lvl="4"/>
            <a:r>
              <a:rPr lang="da-DK" noProof="0"/>
              <a:t>5</a:t>
            </a:r>
          </a:p>
          <a:p>
            <a:pPr lvl="5"/>
            <a:r>
              <a:rPr lang="da-DK" noProof="0"/>
              <a:t>6</a:t>
            </a:r>
          </a:p>
          <a:p>
            <a:pPr lvl="6"/>
            <a:r>
              <a:rPr lang="da-DK" noProof="0"/>
              <a:t>7</a:t>
            </a:r>
          </a:p>
          <a:p>
            <a:pPr lvl="7"/>
            <a:r>
              <a:rPr lang="da-DK" noProof="0"/>
              <a:t>8</a:t>
            </a:r>
          </a:p>
          <a:p>
            <a:pPr lvl="8"/>
            <a:r>
              <a:rPr lang="da-DK" noProof="0"/>
              <a:t>9</a:t>
            </a:r>
          </a:p>
        </p:txBody>
      </p:sp>
      <p:sp>
        <p:nvSpPr>
          <p:cNvPr id="13" name="Text Placeholder 10">
            <a:extLst>
              <a:ext uri="{FF2B5EF4-FFF2-40B4-BE49-F238E27FC236}">
                <a16:creationId xmlns:a16="http://schemas.microsoft.com/office/drawing/2014/main" id="{794D6CAE-E654-0FBA-2FB2-F6266C5879EF}"/>
              </a:ext>
            </a:extLst>
          </p:cNvPr>
          <p:cNvSpPr>
            <a:spLocks noGrp="1"/>
          </p:cNvSpPr>
          <p:nvPr>
            <p:ph type="body" sz="quarter" idx="19" hasCustomPrompt="1"/>
          </p:nvPr>
        </p:nvSpPr>
        <p:spPr>
          <a:xfrm>
            <a:off x="8128800" y="360000"/>
            <a:ext cx="3344400" cy="5432400"/>
          </a:xfrm>
        </p:spPr>
        <p:txBody>
          <a:bodyPr anchor="ctr" anchorCtr="0"/>
          <a:lstStyle>
            <a:lvl1pPr marL="0" indent="0" algn="ctr">
              <a:lnSpc>
                <a:spcPct val="87000"/>
              </a:lnSpc>
              <a:spcBef>
                <a:spcPts val="0"/>
              </a:spcBef>
              <a:spcAft>
                <a:spcPts val="0"/>
              </a:spcAft>
              <a:buFont typeface="Arial" panose="020B0604020202020204" pitchFamily="34" charset="0"/>
              <a:buChar char="​"/>
              <a:defRPr sz="5400" b="1">
                <a:solidFill>
                  <a:srgbClr val="307675"/>
                </a:solidFill>
              </a:defRPr>
            </a:lvl1pPr>
            <a:lvl2pPr marL="0" indent="0" algn="ctr">
              <a:lnSpc>
                <a:spcPct val="87000"/>
              </a:lnSpc>
              <a:spcBef>
                <a:spcPts val="0"/>
              </a:spcBef>
              <a:spcAft>
                <a:spcPts val="0"/>
              </a:spcAft>
              <a:buFont typeface="Arial" panose="020B0604020202020204" pitchFamily="34" charset="0"/>
              <a:buChar char="​"/>
              <a:defRPr sz="3200" b="1">
                <a:solidFill>
                  <a:srgbClr val="307675"/>
                </a:solidFill>
              </a:defRPr>
            </a:lvl2pPr>
            <a:lvl3pPr marL="0" indent="0" algn="ctr">
              <a:lnSpc>
                <a:spcPct val="87000"/>
              </a:lnSpc>
              <a:spcBef>
                <a:spcPts val="0"/>
              </a:spcBef>
              <a:spcAft>
                <a:spcPts val="0"/>
              </a:spcAft>
              <a:buFont typeface="Arial" panose="020B0604020202020204" pitchFamily="34" charset="0"/>
              <a:buNone/>
              <a:defRPr sz="3200" b="1">
                <a:solidFill>
                  <a:srgbClr val="307675"/>
                </a:solidFill>
              </a:defRPr>
            </a:lvl3pPr>
            <a:lvl4pPr marL="0" indent="0" algn="ctr">
              <a:lnSpc>
                <a:spcPct val="87000"/>
              </a:lnSpc>
              <a:spcBef>
                <a:spcPts val="0"/>
              </a:spcBef>
              <a:spcAft>
                <a:spcPts val="0"/>
              </a:spcAft>
              <a:buFont typeface="Arial" panose="020B0604020202020204" pitchFamily="34" charset="0"/>
              <a:buChar char="​"/>
              <a:defRPr sz="3200" b="1">
                <a:solidFill>
                  <a:srgbClr val="307675"/>
                </a:solidFill>
              </a:defRPr>
            </a:lvl4pPr>
            <a:lvl5pPr marL="0" indent="0" algn="ctr">
              <a:lnSpc>
                <a:spcPct val="87000"/>
              </a:lnSpc>
              <a:spcBef>
                <a:spcPts val="0"/>
              </a:spcBef>
              <a:spcAft>
                <a:spcPts val="0"/>
              </a:spcAft>
              <a:buFont typeface="Arial" panose="020B0604020202020204" pitchFamily="34" charset="0"/>
              <a:buChar char="​"/>
              <a:defRPr sz="3200" b="1">
                <a:solidFill>
                  <a:srgbClr val="307675"/>
                </a:solidFill>
              </a:defRPr>
            </a:lvl5pPr>
            <a:lvl6pPr marL="0" indent="0" algn="ctr">
              <a:lnSpc>
                <a:spcPct val="87000"/>
              </a:lnSpc>
              <a:spcBef>
                <a:spcPts val="0"/>
              </a:spcBef>
              <a:spcAft>
                <a:spcPts val="0"/>
              </a:spcAft>
              <a:buFont typeface="Arial" panose="020B0604020202020204" pitchFamily="34" charset="0"/>
              <a:buChar char="​"/>
              <a:defRPr sz="3200" b="1">
                <a:solidFill>
                  <a:srgbClr val="307675"/>
                </a:solidFill>
              </a:defRPr>
            </a:lvl6pPr>
            <a:lvl7pPr marL="0" indent="0" algn="ctr">
              <a:lnSpc>
                <a:spcPct val="87000"/>
              </a:lnSpc>
              <a:spcBef>
                <a:spcPts val="0"/>
              </a:spcBef>
              <a:spcAft>
                <a:spcPts val="0"/>
              </a:spcAft>
              <a:buFont typeface="Arial" panose="020B0604020202020204" pitchFamily="34" charset="0"/>
              <a:buChar char="​"/>
              <a:defRPr sz="3200" b="1">
                <a:solidFill>
                  <a:srgbClr val="307675"/>
                </a:solidFill>
              </a:defRPr>
            </a:lvl7pPr>
            <a:lvl8pPr marL="0" indent="0" algn="ctr">
              <a:lnSpc>
                <a:spcPct val="87000"/>
              </a:lnSpc>
              <a:spcBef>
                <a:spcPts val="0"/>
              </a:spcBef>
              <a:spcAft>
                <a:spcPts val="0"/>
              </a:spcAft>
              <a:buFont typeface="Arial" panose="020B0604020202020204" pitchFamily="34" charset="0"/>
              <a:buChar char="​"/>
              <a:defRPr sz="3200" b="1">
                <a:solidFill>
                  <a:srgbClr val="307675"/>
                </a:solidFill>
              </a:defRPr>
            </a:lvl8pPr>
            <a:lvl9pPr marL="0" indent="0" algn="ctr">
              <a:lnSpc>
                <a:spcPct val="87000"/>
              </a:lnSpc>
              <a:spcBef>
                <a:spcPts val="0"/>
              </a:spcBef>
              <a:spcAft>
                <a:spcPts val="0"/>
              </a:spcAft>
              <a:buFont typeface="Arial" panose="020B0604020202020204" pitchFamily="34" charset="0"/>
              <a:buChar char="​"/>
              <a:defRPr sz="3200" b="1">
                <a:solidFill>
                  <a:srgbClr val="307675"/>
                </a:solidFill>
              </a:defRPr>
            </a:lvl9pPr>
          </a:lstStyle>
          <a:p>
            <a:pPr lvl="0"/>
            <a:r>
              <a:rPr lang="da-DK" noProof="0"/>
              <a:t>Tilføj tekst</a:t>
            </a:r>
          </a:p>
          <a:p>
            <a:pPr lvl="1"/>
            <a:r>
              <a:rPr lang="da-DK" noProof="0"/>
              <a:t>Andet Niveau</a:t>
            </a:r>
          </a:p>
          <a:p>
            <a:pPr lvl="2"/>
            <a:r>
              <a:rPr lang="da-DK" noProof="0"/>
              <a:t>3</a:t>
            </a:r>
          </a:p>
          <a:p>
            <a:pPr lvl="3"/>
            <a:r>
              <a:rPr lang="da-DK" noProof="0"/>
              <a:t>4</a:t>
            </a:r>
          </a:p>
          <a:p>
            <a:pPr lvl="4"/>
            <a:r>
              <a:rPr lang="da-DK" noProof="0"/>
              <a:t>5</a:t>
            </a:r>
          </a:p>
          <a:p>
            <a:pPr lvl="5"/>
            <a:r>
              <a:rPr lang="da-DK" noProof="0"/>
              <a:t>6</a:t>
            </a:r>
          </a:p>
          <a:p>
            <a:pPr lvl="6"/>
            <a:r>
              <a:rPr lang="da-DK" noProof="0"/>
              <a:t>7</a:t>
            </a:r>
          </a:p>
          <a:p>
            <a:pPr lvl="7"/>
            <a:r>
              <a:rPr lang="da-DK" noProof="0"/>
              <a:t>8</a:t>
            </a:r>
          </a:p>
          <a:p>
            <a:pPr lvl="8"/>
            <a:r>
              <a:rPr lang="da-DK" noProof="0"/>
              <a:t>9</a:t>
            </a:r>
          </a:p>
        </p:txBody>
      </p:sp>
      <p:sp>
        <p:nvSpPr>
          <p:cNvPr id="5" name="Date Placeholder 4" hidden="1">
            <a:extLst>
              <a:ext uri="{FF2B5EF4-FFF2-40B4-BE49-F238E27FC236}">
                <a16:creationId xmlns:a16="http://schemas.microsoft.com/office/drawing/2014/main" id="{33F988AD-8C21-FAC1-FE6F-2FBDAE363761}"/>
              </a:ext>
            </a:extLst>
          </p:cNvPr>
          <p:cNvSpPr>
            <a:spLocks noGrp="1"/>
          </p:cNvSpPr>
          <p:nvPr>
            <p:ph type="dt" sz="half" idx="14"/>
          </p:nvPr>
        </p:nvSpPr>
        <p:spPr/>
        <p:txBody>
          <a:bodyPr/>
          <a:lstStyle>
            <a:lvl1pPr>
              <a:defRPr>
                <a:solidFill>
                  <a:srgbClr val="307675"/>
                </a:solidFill>
              </a:defRPr>
            </a:lvl1pPr>
          </a:lstStyle>
          <a:p>
            <a:r>
              <a:rPr lang="da-DK"/>
              <a:t>dag måned år</a:t>
            </a:r>
          </a:p>
        </p:txBody>
      </p:sp>
      <p:sp>
        <p:nvSpPr>
          <p:cNvPr id="6" name="Footer Placeholder 5">
            <a:extLst>
              <a:ext uri="{FF2B5EF4-FFF2-40B4-BE49-F238E27FC236}">
                <a16:creationId xmlns:a16="http://schemas.microsoft.com/office/drawing/2014/main" id="{F543B276-8576-7CED-93DA-8C7FEA86EF76}"/>
              </a:ext>
            </a:extLst>
          </p:cNvPr>
          <p:cNvSpPr>
            <a:spLocks noGrp="1"/>
          </p:cNvSpPr>
          <p:nvPr>
            <p:ph type="ftr" sz="quarter" idx="15"/>
          </p:nvPr>
        </p:nvSpPr>
        <p:spPr/>
        <p:txBody>
          <a:bodyPr/>
          <a:lstStyle>
            <a:lvl1pPr>
              <a:defRPr>
                <a:solidFill>
                  <a:srgbClr val="307675"/>
                </a:solidFill>
              </a:defRPr>
            </a:lvl1pPr>
          </a:lstStyle>
          <a:p>
            <a:endParaRPr lang="da-DK"/>
          </a:p>
        </p:txBody>
      </p:sp>
      <p:sp>
        <p:nvSpPr>
          <p:cNvPr id="8" name="Slide Number Placeholder 7">
            <a:extLst>
              <a:ext uri="{FF2B5EF4-FFF2-40B4-BE49-F238E27FC236}">
                <a16:creationId xmlns:a16="http://schemas.microsoft.com/office/drawing/2014/main" id="{BC9089A8-6A5B-9779-EBB6-327CCEB2B4F2}"/>
              </a:ext>
            </a:extLst>
          </p:cNvPr>
          <p:cNvSpPr>
            <a:spLocks noGrp="1"/>
          </p:cNvSpPr>
          <p:nvPr>
            <p:ph type="sldNum" sz="quarter" idx="16"/>
          </p:nvPr>
        </p:nvSpPr>
        <p:spPr/>
        <p:txBody>
          <a:bodyPr/>
          <a:lstStyle>
            <a:lvl1pPr>
              <a:defRPr>
                <a:solidFill>
                  <a:srgbClr val="307675"/>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230271280"/>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tekstbokse 2">
    <p:bg>
      <p:bgPr>
        <a:solidFill>
          <a:srgbClr val="B5C7DE"/>
        </a:solidFill>
        <a:effectLst/>
      </p:bgPr>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C14F60F3-AD9E-C60D-9C84-0D88899B4750}"/>
              </a:ext>
            </a:extLst>
          </p:cNvPr>
          <p:cNvSpPr/>
          <p:nvPr userDrawn="1"/>
        </p:nvSpPr>
        <p:spPr bwMode="white">
          <a:xfrm>
            <a:off x="0" y="0"/>
            <a:ext cx="12192000" cy="6858000"/>
          </a:xfrm>
          <a:prstGeom prst="rect">
            <a:avLst/>
          </a:prstGeom>
          <a:solidFill>
            <a:srgbClr val="B5C7D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a:p>
        </p:txBody>
      </p:sp>
      <p:pic>
        <p:nvPicPr>
          <p:cNvPr id="4" name="Logo">
            <a:extLst>
              <a:ext uri="{FF2B5EF4-FFF2-40B4-BE49-F238E27FC236}">
                <a16:creationId xmlns:a16="http://schemas.microsoft.com/office/drawing/2014/main" id="{1CCDA797-4562-AFF4-91DB-F0C868EB30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7600" y="5958000"/>
            <a:ext cx="1246909" cy="539999"/>
          </a:xfrm>
          <a:prstGeom prst="rect">
            <a:avLst/>
          </a:prstGeom>
        </p:spPr>
      </p:pic>
      <p:sp>
        <p:nvSpPr>
          <p:cNvPr id="11" name="Text Placeholder 10">
            <a:extLst>
              <a:ext uri="{FF2B5EF4-FFF2-40B4-BE49-F238E27FC236}">
                <a16:creationId xmlns:a16="http://schemas.microsoft.com/office/drawing/2014/main" id="{50A2B0B5-8599-26F7-FB5B-3F03319CFAA4}"/>
              </a:ext>
            </a:extLst>
          </p:cNvPr>
          <p:cNvSpPr>
            <a:spLocks noGrp="1"/>
          </p:cNvSpPr>
          <p:nvPr>
            <p:ph type="body" sz="quarter" idx="17" hasCustomPrompt="1"/>
          </p:nvPr>
        </p:nvSpPr>
        <p:spPr>
          <a:xfrm>
            <a:off x="720000" y="360000"/>
            <a:ext cx="3344400" cy="5432400"/>
          </a:xfrm>
        </p:spPr>
        <p:txBody>
          <a:bodyPr anchor="ctr" anchorCtr="0"/>
          <a:lstStyle>
            <a:lvl1pPr marL="0" indent="0" algn="ctr">
              <a:lnSpc>
                <a:spcPct val="87000"/>
              </a:lnSpc>
              <a:spcBef>
                <a:spcPts val="0"/>
              </a:spcBef>
              <a:spcAft>
                <a:spcPts val="0"/>
              </a:spcAft>
              <a:buFont typeface="Arial" panose="020B0604020202020204" pitchFamily="34" charset="0"/>
              <a:buChar char="​"/>
              <a:defRPr sz="5400" b="1">
                <a:solidFill>
                  <a:srgbClr val="246C99"/>
                </a:solidFill>
              </a:defRPr>
            </a:lvl1pPr>
            <a:lvl2pPr marL="0" indent="0" algn="ctr">
              <a:lnSpc>
                <a:spcPct val="87000"/>
              </a:lnSpc>
              <a:spcBef>
                <a:spcPts val="0"/>
              </a:spcBef>
              <a:spcAft>
                <a:spcPts val="0"/>
              </a:spcAft>
              <a:buFont typeface="Arial" panose="020B0604020202020204" pitchFamily="34" charset="0"/>
              <a:buChar char="​"/>
              <a:defRPr sz="3200" b="1">
                <a:solidFill>
                  <a:srgbClr val="246C99"/>
                </a:solidFill>
              </a:defRPr>
            </a:lvl2pPr>
            <a:lvl3pPr marL="0" indent="0" algn="ctr">
              <a:lnSpc>
                <a:spcPct val="87000"/>
              </a:lnSpc>
              <a:spcBef>
                <a:spcPts val="0"/>
              </a:spcBef>
              <a:spcAft>
                <a:spcPts val="0"/>
              </a:spcAft>
              <a:buFont typeface="Arial" panose="020B0604020202020204" pitchFamily="34" charset="0"/>
              <a:buNone/>
              <a:defRPr sz="3200" b="1">
                <a:solidFill>
                  <a:srgbClr val="246C99"/>
                </a:solidFill>
              </a:defRPr>
            </a:lvl3pPr>
            <a:lvl4pPr marL="0" indent="0" algn="ctr">
              <a:lnSpc>
                <a:spcPct val="87000"/>
              </a:lnSpc>
              <a:spcBef>
                <a:spcPts val="0"/>
              </a:spcBef>
              <a:spcAft>
                <a:spcPts val="0"/>
              </a:spcAft>
              <a:buFont typeface="Arial" panose="020B0604020202020204" pitchFamily="34" charset="0"/>
              <a:buChar char="​"/>
              <a:defRPr sz="3200" b="1">
                <a:solidFill>
                  <a:srgbClr val="246C99"/>
                </a:solidFill>
              </a:defRPr>
            </a:lvl4pPr>
            <a:lvl5pPr marL="0" indent="0" algn="ctr">
              <a:lnSpc>
                <a:spcPct val="87000"/>
              </a:lnSpc>
              <a:spcBef>
                <a:spcPts val="0"/>
              </a:spcBef>
              <a:spcAft>
                <a:spcPts val="0"/>
              </a:spcAft>
              <a:buFont typeface="Arial" panose="020B0604020202020204" pitchFamily="34" charset="0"/>
              <a:buChar char="​"/>
              <a:defRPr sz="3200" b="1">
                <a:solidFill>
                  <a:srgbClr val="246C99"/>
                </a:solidFill>
              </a:defRPr>
            </a:lvl5pPr>
            <a:lvl6pPr marL="0" indent="0" algn="ctr">
              <a:lnSpc>
                <a:spcPct val="87000"/>
              </a:lnSpc>
              <a:spcBef>
                <a:spcPts val="0"/>
              </a:spcBef>
              <a:spcAft>
                <a:spcPts val="0"/>
              </a:spcAft>
              <a:buFont typeface="Arial" panose="020B0604020202020204" pitchFamily="34" charset="0"/>
              <a:buChar char="​"/>
              <a:defRPr sz="3200" b="1">
                <a:solidFill>
                  <a:srgbClr val="246C99"/>
                </a:solidFill>
              </a:defRPr>
            </a:lvl6pPr>
            <a:lvl7pPr marL="0" indent="0" algn="ctr">
              <a:lnSpc>
                <a:spcPct val="87000"/>
              </a:lnSpc>
              <a:spcBef>
                <a:spcPts val="0"/>
              </a:spcBef>
              <a:spcAft>
                <a:spcPts val="0"/>
              </a:spcAft>
              <a:buFont typeface="Arial" panose="020B0604020202020204" pitchFamily="34" charset="0"/>
              <a:buChar char="​"/>
              <a:defRPr sz="3200" b="1">
                <a:solidFill>
                  <a:srgbClr val="246C99"/>
                </a:solidFill>
              </a:defRPr>
            </a:lvl7pPr>
            <a:lvl8pPr marL="0" indent="0" algn="ctr">
              <a:lnSpc>
                <a:spcPct val="87000"/>
              </a:lnSpc>
              <a:spcBef>
                <a:spcPts val="0"/>
              </a:spcBef>
              <a:spcAft>
                <a:spcPts val="0"/>
              </a:spcAft>
              <a:buFont typeface="Arial" panose="020B0604020202020204" pitchFamily="34" charset="0"/>
              <a:buChar char="​"/>
              <a:defRPr sz="3200" b="1">
                <a:solidFill>
                  <a:srgbClr val="246C99"/>
                </a:solidFill>
              </a:defRPr>
            </a:lvl8pPr>
            <a:lvl9pPr marL="0" indent="0" algn="ctr">
              <a:lnSpc>
                <a:spcPct val="87000"/>
              </a:lnSpc>
              <a:spcBef>
                <a:spcPts val="0"/>
              </a:spcBef>
              <a:spcAft>
                <a:spcPts val="0"/>
              </a:spcAft>
              <a:buFont typeface="Arial" panose="020B0604020202020204" pitchFamily="34" charset="0"/>
              <a:buChar char="​"/>
              <a:defRPr sz="3200" b="1">
                <a:solidFill>
                  <a:srgbClr val="246C99"/>
                </a:solidFill>
              </a:defRPr>
            </a:lvl9pPr>
          </a:lstStyle>
          <a:p>
            <a:pPr lvl="0"/>
            <a:r>
              <a:rPr lang="da-DK" noProof="0"/>
              <a:t>Tilføj tekst</a:t>
            </a:r>
          </a:p>
          <a:p>
            <a:pPr lvl="1"/>
            <a:r>
              <a:rPr lang="da-DK" noProof="0"/>
              <a:t>Andet Niveau</a:t>
            </a:r>
          </a:p>
          <a:p>
            <a:pPr lvl="2"/>
            <a:r>
              <a:rPr lang="da-DK" noProof="0"/>
              <a:t>3</a:t>
            </a:r>
          </a:p>
          <a:p>
            <a:pPr lvl="3"/>
            <a:r>
              <a:rPr lang="da-DK" noProof="0"/>
              <a:t>4</a:t>
            </a:r>
          </a:p>
          <a:p>
            <a:pPr lvl="4"/>
            <a:r>
              <a:rPr lang="da-DK" noProof="0"/>
              <a:t>5</a:t>
            </a:r>
          </a:p>
          <a:p>
            <a:pPr lvl="5"/>
            <a:r>
              <a:rPr lang="da-DK" noProof="0"/>
              <a:t>6</a:t>
            </a:r>
          </a:p>
          <a:p>
            <a:pPr lvl="6"/>
            <a:r>
              <a:rPr lang="da-DK" noProof="0"/>
              <a:t>7</a:t>
            </a:r>
          </a:p>
          <a:p>
            <a:pPr lvl="7"/>
            <a:r>
              <a:rPr lang="da-DK" noProof="0"/>
              <a:t>8</a:t>
            </a:r>
          </a:p>
          <a:p>
            <a:pPr lvl="8"/>
            <a:r>
              <a:rPr lang="da-DK" noProof="0"/>
              <a:t>9</a:t>
            </a:r>
          </a:p>
        </p:txBody>
      </p:sp>
      <p:sp>
        <p:nvSpPr>
          <p:cNvPr id="12" name="Text Placeholder 10">
            <a:extLst>
              <a:ext uri="{FF2B5EF4-FFF2-40B4-BE49-F238E27FC236}">
                <a16:creationId xmlns:a16="http://schemas.microsoft.com/office/drawing/2014/main" id="{AD91700F-16E3-DA64-CC34-FC543DFDDFCB}"/>
              </a:ext>
            </a:extLst>
          </p:cNvPr>
          <p:cNvSpPr>
            <a:spLocks noGrp="1"/>
          </p:cNvSpPr>
          <p:nvPr>
            <p:ph type="body" sz="quarter" idx="18" hasCustomPrompt="1"/>
          </p:nvPr>
        </p:nvSpPr>
        <p:spPr>
          <a:xfrm>
            <a:off x="4424400" y="360000"/>
            <a:ext cx="3344400" cy="5432400"/>
          </a:xfrm>
        </p:spPr>
        <p:txBody>
          <a:bodyPr anchor="ctr" anchorCtr="0"/>
          <a:lstStyle>
            <a:lvl1pPr marL="0" indent="0" algn="ctr">
              <a:lnSpc>
                <a:spcPct val="87000"/>
              </a:lnSpc>
              <a:spcBef>
                <a:spcPts val="0"/>
              </a:spcBef>
              <a:spcAft>
                <a:spcPts val="0"/>
              </a:spcAft>
              <a:buFont typeface="Arial" panose="020B0604020202020204" pitchFamily="34" charset="0"/>
              <a:buChar char="​"/>
              <a:defRPr sz="5400" b="1">
                <a:solidFill>
                  <a:srgbClr val="246C99"/>
                </a:solidFill>
              </a:defRPr>
            </a:lvl1pPr>
            <a:lvl2pPr marL="0" indent="0" algn="ctr">
              <a:lnSpc>
                <a:spcPct val="87000"/>
              </a:lnSpc>
              <a:spcBef>
                <a:spcPts val="0"/>
              </a:spcBef>
              <a:spcAft>
                <a:spcPts val="0"/>
              </a:spcAft>
              <a:buFont typeface="Arial" panose="020B0604020202020204" pitchFamily="34" charset="0"/>
              <a:buChar char="​"/>
              <a:defRPr sz="3200" b="1">
                <a:solidFill>
                  <a:srgbClr val="246C99"/>
                </a:solidFill>
              </a:defRPr>
            </a:lvl2pPr>
            <a:lvl3pPr marL="0" indent="0" algn="ctr">
              <a:lnSpc>
                <a:spcPct val="87000"/>
              </a:lnSpc>
              <a:spcBef>
                <a:spcPts val="0"/>
              </a:spcBef>
              <a:spcAft>
                <a:spcPts val="0"/>
              </a:spcAft>
              <a:buFont typeface="Arial" panose="020B0604020202020204" pitchFamily="34" charset="0"/>
              <a:buNone/>
              <a:defRPr sz="3200" b="1">
                <a:solidFill>
                  <a:srgbClr val="246C99"/>
                </a:solidFill>
              </a:defRPr>
            </a:lvl3pPr>
            <a:lvl4pPr marL="0" indent="0" algn="ctr">
              <a:lnSpc>
                <a:spcPct val="87000"/>
              </a:lnSpc>
              <a:spcBef>
                <a:spcPts val="0"/>
              </a:spcBef>
              <a:spcAft>
                <a:spcPts val="0"/>
              </a:spcAft>
              <a:buFont typeface="Arial" panose="020B0604020202020204" pitchFamily="34" charset="0"/>
              <a:buChar char="​"/>
              <a:defRPr sz="3200" b="1">
                <a:solidFill>
                  <a:srgbClr val="246C99"/>
                </a:solidFill>
              </a:defRPr>
            </a:lvl4pPr>
            <a:lvl5pPr marL="0" indent="0" algn="ctr">
              <a:lnSpc>
                <a:spcPct val="87000"/>
              </a:lnSpc>
              <a:spcBef>
                <a:spcPts val="0"/>
              </a:spcBef>
              <a:spcAft>
                <a:spcPts val="0"/>
              </a:spcAft>
              <a:buFont typeface="Arial" panose="020B0604020202020204" pitchFamily="34" charset="0"/>
              <a:buChar char="​"/>
              <a:defRPr sz="3200" b="1">
                <a:solidFill>
                  <a:srgbClr val="246C99"/>
                </a:solidFill>
              </a:defRPr>
            </a:lvl5pPr>
            <a:lvl6pPr marL="0" indent="0" algn="ctr">
              <a:lnSpc>
                <a:spcPct val="87000"/>
              </a:lnSpc>
              <a:spcBef>
                <a:spcPts val="0"/>
              </a:spcBef>
              <a:spcAft>
                <a:spcPts val="0"/>
              </a:spcAft>
              <a:buFont typeface="Arial" panose="020B0604020202020204" pitchFamily="34" charset="0"/>
              <a:buChar char="​"/>
              <a:defRPr sz="3200" b="1">
                <a:solidFill>
                  <a:srgbClr val="246C99"/>
                </a:solidFill>
              </a:defRPr>
            </a:lvl6pPr>
            <a:lvl7pPr marL="0" indent="0" algn="ctr">
              <a:lnSpc>
                <a:spcPct val="87000"/>
              </a:lnSpc>
              <a:spcBef>
                <a:spcPts val="0"/>
              </a:spcBef>
              <a:spcAft>
                <a:spcPts val="0"/>
              </a:spcAft>
              <a:buFont typeface="Arial" panose="020B0604020202020204" pitchFamily="34" charset="0"/>
              <a:buChar char="​"/>
              <a:defRPr sz="3200" b="1">
                <a:solidFill>
                  <a:srgbClr val="246C99"/>
                </a:solidFill>
              </a:defRPr>
            </a:lvl7pPr>
            <a:lvl8pPr marL="0" indent="0" algn="ctr">
              <a:lnSpc>
                <a:spcPct val="87000"/>
              </a:lnSpc>
              <a:spcBef>
                <a:spcPts val="0"/>
              </a:spcBef>
              <a:spcAft>
                <a:spcPts val="0"/>
              </a:spcAft>
              <a:buFont typeface="Arial" panose="020B0604020202020204" pitchFamily="34" charset="0"/>
              <a:buChar char="​"/>
              <a:defRPr sz="3200" b="1">
                <a:solidFill>
                  <a:srgbClr val="246C99"/>
                </a:solidFill>
              </a:defRPr>
            </a:lvl8pPr>
            <a:lvl9pPr marL="0" indent="0" algn="ctr">
              <a:lnSpc>
                <a:spcPct val="87000"/>
              </a:lnSpc>
              <a:spcBef>
                <a:spcPts val="0"/>
              </a:spcBef>
              <a:spcAft>
                <a:spcPts val="0"/>
              </a:spcAft>
              <a:buFont typeface="Arial" panose="020B0604020202020204" pitchFamily="34" charset="0"/>
              <a:buChar char="​"/>
              <a:defRPr sz="3200" b="1">
                <a:solidFill>
                  <a:srgbClr val="246C99"/>
                </a:solidFill>
              </a:defRPr>
            </a:lvl9pPr>
          </a:lstStyle>
          <a:p>
            <a:pPr lvl="0"/>
            <a:r>
              <a:rPr lang="da-DK" noProof="0"/>
              <a:t>Tilføj tekst</a:t>
            </a:r>
          </a:p>
          <a:p>
            <a:pPr lvl="1"/>
            <a:r>
              <a:rPr lang="da-DK" noProof="0"/>
              <a:t>Andet Niveau</a:t>
            </a:r>
          </a:p>
          <a:p>
            <a:pPr lvl="2"/>
            <a:r>
              <a:rPr lang="da-DK" noProof="0"/>
              <a:t>3</a:t>
            </a:r>
          </a:p>
          <a:p>
            <a:pPr lvl="3"/>
            <a:r>
              <a:rPr lang="da-DK" noProof="0"/>
              <a:t>4</a:t>
            </a:r>
          </a:p>
          <a:p>
            <a:pPr lvl="4"/>
            <a:r>
              <a:rPr lang="da-DK" noProof="0"/>
              <a:t>5</a:t>
            </a:r>
          </a:p>
          <a:p>
            <a:pPr lvl="5"/>
            <a:r>
              <a:rPr lang="da-DK" noProof="0"/>
              <a:t>6</a:t>
            </a:r>
          </a:p>
          <a:p>
            <a:pPr lvl="6"/>
            <a:r>
              <a:rPr lang="da-DK" noProof="0"/>
              <a:t>7</a:t>
            </a:r>
          </a:p>
          <a:p>
            <a:pPr lvl="7"/>
            <a:r>
              <a:rPr lang="da-DK" noProof="0"/>
              <a:t>8</a:t>
            </a:r>
          </a:p>
          <a:p>
            <a:pPr lvl="8"/>
            <a:r>
              <a:rPr lang="da-DK" noProof="0"/>
              <a:t>9</a:t>
            </a:r>
          </a:p>
        </p:txBody>
      </p:sp>
      <p:sp>
        <p:nvSpPr>
          <p:cNvPr id="13" name="Text Placeholder 10">
            <a:extLst>
              <a:ext uri="{FF2B5EF4-FFF2-40B4-BE49-F238E27FC236}">
                <a16:creationId xmlns:a16="http://schemas.microsoft.com/office/drawing/2014/main" id="{794D6CAE-E654-0FBA-2FB2-F6266C5879EF}"/>
              </a:ext>
            </a:extLst>
          </p:cNvPr>
          <p:cNvSpPr>
            <a:spLocks noGrp="1"/>
          </p:cNvSpPr>
          <p:nvPr>
            <p:ph type="body" sz="quarter" idx="19" hasCustomPrompt="1"/>
          </p:nvPr>
        </p:nvSpPr>
        <p:spPr>
          <a:xfrm>
            <a:off x="8128800" y="360000"/>
            <a:ext cx="3344400" cy="5432400"/>
          </a:xfrm>
        </p:spPr>
        <p:txBody>
          <a:bodyPr anchor="ctr" anchorCtr="0"/>
          <a:lstStyle>
            <a:lvl1pPr marL="0" indent="0" algn="ctr">
              <a:lnSpc>
                <a:spcPct val="87000"/>
              </a:lnSpc>
              <a:spcBef>
                <a:spcPts val="0"/>
              </a:spcBef>
              <a:spcAft>
                <a:spcPts val="0"/>
              </a:spcAft>
              <a:buFont typeface="Arial" panose="020B0604020202020204" pitchFamily="34" charset="0"/>
              <a:buChar char="​"/>
              <a:defRPr sz="5400" b="1">
                <a:solidFill>
                  <a:srgbClr val="246C99"/>
                </a:solidFill>
              </a:defRPr>
            </a:lvl1pPr>
            <a:lvl2pPr marL="0" indent="0" algn="ctr">
              <a:lnSpc>
                <a:spcPct val="87000"/>
              </a:lnSpc>
              <a:spcBef>
                <a:spcPts val="0"/>
              </a:spcBef>
              <a:spcAft>
                <a:spcPts val="0"/>
              </a:spcAft>
              <a:buFont typeface="Arial" panose="020B0604020202020204" pitchFamily="34" charset="0"/>
              <a:buChar char="​"/>
              <a:defRPr sz="3200" b="1">
                <a:solidFill>
                  <a:srgbClr val="246C99"/>
                </a:solidFill>
              </a:defRPr>
            </a:lvl2pPr>
            <a:lvl3pPr marL="0" indent="0" algn="ctr">
              <a:lnSpc>
                <a:spcPct val="87000"/>
              </a:lnSpc>
              <a:spcBef>
                <a:spcPts val="0"/>
              </a:spcBef>
              <a:spcAft>
                <a:spcPts val="0"/>
              </a:spcAft>
              <a:buFont typeface="Arial" panose="020B0604020202020204" pitchFamily="34" charset="0"/>
              <a:buNone/>
              <a:defRPr sz="3200" b="1">
                <a:solidFill>
                  <a:srgbClr val="246C99"/>
                </a:solidFill>
              </a:defRPr>
            </a:lvl3pPr>
            <a:lvl4pPr marL="0" indent="0" algn="ctr">
              <a:lnSpc>
                <a:spcPct val="87000"/>
              </a:lnSpc>
              <a:spcBef>
                <a:spcPts val="0"/>
              </a:spcBef>
              <a:spcAft>
                <a:spcPts val="0"/>
              </a:spcAft>
              <a:buFont typeface="Arial" panose="020B0604020202020204" pitchFamily="34" charset="0"/>
              <a:buChar char="​"/>
              <a:defRPr sz="3200" b="1">
                <a:solidFill>
                  <a:srgbClr val="246C99"/>
                </a:solidFill>
              </a:defRPr>
            </a:lvl4pPr>
            <a:lvl5pPr marL="0" indent="0" algn="ctr">
              <a:lnSpc>
                <a:spcPct val="87000"/>
              </a:lnSpc>
              <a:spcBef>
                <a:spcPts val="0"/>
              </a:spcBef>
              <a:spcAft>
                <a:spcPts val="0"/>
              </a:spcAft>
              <a:buFont typeface="Arial" panose="020B0604020202020204" pitchFamily="34" charset="0"/>
              <a:buChar char="​"/>
              <a:defRPr sz="3200" b="1">
                <a:solidFill>
                  <a:srgbClr val="246C99"/>
                </a:solidFill>
              </a:defRPr>
            </a:lvl5pPr>
            <a:lvl6pPr marL="0" indent="0" algn="ctr">
              <a:lnSpc>
                <a:spcPct val="87000"/>
              </a:lnSpc>
              <a:spcBef>
                <a:spcPts val="0"/>
              </a:spcBef>
              <a:spcAft>
                <a:spcPts val="0"/>
              </a:spcAft>
              <a:buFont typeface="Arial" panose="020B0604020202020204" pitchFamily="34" charset="0"/>
              <a:buChar char="​"/>
              <a:defRPr sz="3200" b="1">
                <a:solidFill>
                  <a:srgbClr val="246C99"/>
                </a:solidFill>
              </a:defRPr>
            </a:lvl6pPr>
            <a:lvl7pPr marL="0" indent="0" algn="ctr">
              <a:lnSpc>
                <a:spcPct val="87000"/>
              </a:lnSpc>
              <a:spcBef>
                <a:spcPts val="0"/>
              </a:spcBef>
              <a:spcAft>
                <a:spcPts val="0"/>
              </a:spcAft>
              <a:buFont typeface="Arial" panose="020B0604020202020204" pitchFamily="34" charset="0"/>
              <a:buChar char="​"/>
              <a:defRPr sz="3200" b="1">
                <a:solidFill>
                  <a:srgbClr val="246C99"/>
                </a:solidFill>
              </a:defRPr>
            </a:lvl7pPr>
            <a:lvl8pPr marL="0" indent="0" algn="ctr">
              <a:lnSpc>
                <a:spcPct val="87000"/>
              </a:lnSpc>
              <a:spcBef>
                <a:spcPts val="0"/>
              </a:spcBef>
              <a:spcAft>
                <a:spcPts val="0"/>
              </a:spcAft>
              <a:buFont typeface="Arial" panose="020B0604020202020204" pitchFamily="34" charset="0"/>
              <a:buChar char="​"/>
              <a:defRPr sz="3200" b="1">
                <a:solidFill>
                  <a:srgbClr val="246C99"/>
                </a:solidFill>
              </a:defRPr>
            </a:lvl8pPr>
            <a:lvl9pPr marL="0" indent="0" algn="ctr">
              <a:lnSpc>
                <a:spcPct val="87000"/>
              </a:lnSpc>
              <a:spcBef>
                <a:spcPts val="0"/>
              </a:spcBef>
              <a:spcAft>
                <a:spcPts val="0"/>
              </a:spcAft>
              <a:buFont typeface="Arial" panose="020B0604020202020204" pitchFamily="34" charset="0"/>
              <a:buChar char="​"/>
              <a:defRPr sz="3200" b="1">
                <a:solidFill>
                  <a:srgbClr val="246C99"/>
                </a:solidFill>
              </a:defRPr>
            </a:lvl9pPr>
          </a:lstStyle>
          <a:p>
            <a:pPr lvl="0"/>
            <a:r>
              <a:rPr lang="da-DK" noProof="0"/>
              <a:t>Tilføj tekst</a:t>
            </a:r>
          </a:p>
          <a:p>
            <a:pPr lvl="1"/>
            <a:r>
              <a:rPr lang="da-DK" noProof="0"/>
              <a:t>Andet Niveau</a:t>
            </a:r>
          </a:p>
          <a:p>
            <a:pPr lvl="2"/>
            <a:r>
              <a:rPr lang="da-DK" noProof="0"/>
              <a:t>3</a:t>
            </a:r>
          </a:p>
          <a:p>
            <a:pPr lvl="3"/>
            <a:r>
              <a:rPr lang="da-DK" noProof="0"/>
              <a:t>4</a:t>
            </a:r>
          </a:p>
          <a:p>
            <a:pPr lvl="4"/>
            <a:r>
              <a:rPr lang="da-DK" noProof="0"/>
              <a:t>5</a:t>
            </a:r>
          </a:p>
          <a:p>
            <a:pPr lvl="5"/>
            <a:r>
              <a:rPr lang="da-DK" noProof="0"/>
              <a:t>6</a:t>
            </a:r>
          </a:p>
          <a:p>
            <a:pPr lvl="6"/>
            <a:r>
              <a:rPr lang="da-DK" noProof="0"/>
              <a:t>7</a:t>
            </a:r>
          </a:p>
          <a:p>
            <a:pPr lvl="7"/>
            <a:r>
              <a:rPr lang="da-DK" noProof="0"/>
              <a:t>8</a:t>
            </a:r>
          </a:p>
          <a:p>
            <a:pPr lvl="8"/>
            <a:r>
              <a:rPr lang="da-DK" noProof="0"/>
              <a:t>9</a:t>
            </a:r>
          </a:p>
        </p:txBody>
      </p:sp>
      <p:sp>
        <p:nvSpPr>
          <p:cNvPr id="5" name="Date Placeholder 4" hidden="1">
            <a:extLst>
              <a:ext uri="{FF2B5EF4-FFF2-40B4-BE49-F238E27FC236}">
                <a16:creationId xmlns:a16="http://schemas.microsoft.com/office/drawing/2014/main" id="{33F988AD-8C21-FAC1-FE6F-2FBDAE363761}"/>
              </a:ext>
            </a:extLst>
          </p:cNvPr>
          <p:cNvSpPr>
            <a:spLocks noGrp="1"/>
          </p:cNvSpPr>
          <p:nvPr>
            <p:ph type="dt" sz="half" idx="14"/>
          </p:nvPr>
        </p:nvSpPr>
        <p:spPr/>
        <p:txBody>
          <a:bodyPr/>
          <a:lstStyle>
            <a:lvl1pPr>
              <a:defRPr>
                <a:solidFill>
                  <a:srgbClr val="246C99"/>
                </a:solidFill>
              </a:defRPr>
            </a:lvl1pPr>
          </a:lstStyle>
          <a:p>
            <a:r>
              <a:rPr lang="da-DK"/>
              <a:t>dag måned år</a:t>
            </a:r>
          </a:p>
        </p:txBody>
      </p:sp>
      <p:sp>
        <p:nvSpPr>
          <p:cNvPr id="6" name="Footer Placeholder 5">
            <a:extLst>
              <a:ext uri="{FF2B5EF4-FFF2-40B4-BE49-F238E27FC236}">
                <a16:creationId xmlns:a16="http://schemas.microsoft.com/office/drawing/2014/main" id="{F543B276-8576-7CED-93DA-8C7FEA86EF76}"/>
              </a:ext>
            </a:extLst>
          </p:cNvPr>
          <p:cNvSpPr>
            <a:spLocks noGrp="1"/>
          </p:cNvSpPr>
          <p:nvPr>
            <p:ph type="ftr" sz="quarter" idx="15"/>
          </p:nvPr>
        </p:nvSpPr>
        <p:spPr/>
        <p:txBody>
          <a:bodyPr/>
          <a:lstStyle>
            <a:lvl1pPr>
              <a:defRPr>
                <a:solidFill>
                  <a:srgbClr val="246C99"/>
                </a:solidFill>
              </a:defRPr>
            </a:lvl1pPr>
          </a:lstStyle>
          <a:p>
            <a:endParaRPr lang="da-DK"/>
          </a:p>
        </p:txBody>
      </p:sp>
      <p:sp>
        <p:nvSpPr>
          <p:cNvPr id="8" name="Slide Number Placeholder 7">
            <a:extLst>
              <a:ext uri="{FF2B5EF4-FFF2-40B4-BE49-F238E27FC236}">
                <a16:creationId xmlns:a16="http://schemas.microsoft.com/office/drawing/2014/main" id="{BC9089A8-6A5B-9779-EBB6-327CCEB2B4F2}"/>
              </a:ext>
            </a:extLst>
          </p:cNvPr>
          <p:cNvSpPr>
            <a:spLocks noGrp="1"/>
          </p:cNvSpPr>
          <p:nvPr>
            <p:ph type="sldNum" sz="quarter" idx="16"/>
          </p:nvPr>
        </p:nvSpPr>
        <p:spPr/>
        <p:txBody>
          <a:bodyPr/>
          <a:lstStyle>
            <a:lvl1pPr>
              <a:defRPr>
                <a:solidFill>
                  <a:srgbClr val="246C99"/>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154209936"/>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tekstbokse 3">
    <p:bg>
      <p:bgPr>
        <a:solidFill>
          <a:srgbClr val="B5C7DE"/>
        </a:solidFill>
        <a:effectLst/>
      </p:bgPr>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C14F60F3-AD9E-C60D-9C84-0D88899B4750}"/>
              </a:ext>
            </a:extLst>
          </p:cNvPr>
          <p:cNvSpPr/>
          <p:nvPr userDrawn="1"/>
        </p:nvSpPr>
        <p:spPr bwMode="white">
          <a:xfrm>
            <a:off x="0" y="0"/>
            <a:ext cx="12192000" cy="6858000"/>
          </a:xfrm>
          <a:prstGeom prst="rect">
            <a:avLst/>
          </a:prstGeom>
          <a:solidFill>
            <a:srgbClr val="FFEBA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a:p>
        </p:txBody>
      </p:sp>
      <p:pic>
        <p:nvPicPr>
          <p:cNvPr id="4" name="Logo">
            <a:extLst>
              <a:ext uri="{FF2B5EF4-FFF2-40B4-BE49-F238E27FC236}">
                <a16:creationId xmlns:a16="http://schemas.microsoft.com/office/drawing/2014/main" id="{1CCDA797-4562-AFF4-91DB-F0C868EB30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7601" y="5958000"/>
            <a:ext cx="1246906" cy="539999"/>
          </a:xfrm>
          <a:prstGeom prst="rect">
            <a:avLst/>
          </a:prstGeom>
        </p:spPr>
      </p:pic>
      <p:sp>
        <p:nvSpPr>
          <p:cNvPr id="11" name="Text Placeholder 10">
            <a:extLst>
              <a:ext uri="{FF2B5EF4-FFF2-40B4-BE49-F238E27FC236}">
                <a16:creationId xmlns:a16="http://schemas.microsoft.com/office/drawing/2014/main" id="{50A2B0B5-8599-26F7-FB5B-3F03319CFAA4}"/>
              </a:ext>
            </a:extLst>
          </p:cNvPr>
          <p:cNvSpPr>
            <a:spLocks noGrp="1"/>
          </p:cNvSpPr>
          <p:nvPr>
            <p:ph type="body" sz="quarter" idx="17" hasCustomPrompt="1"/>
          </p:nvPr>
        </p:nvSpPr>
        <p:spPr>
          <a:xfrm>
            <a:off x="720000" y="360000"/>
            <a:ext cx="3344400" cy="5432400"/>
          </a:xfrm>
        </p:spPr>
        <p:txBody>
          <a:bodyPr anchor="ctr" anchorCtr="0"/>
          <a:lstStyle>
            <a:lvl1pPr marL="0" indent="0" algn="ctr">
              <a:lnSpc>
                <a:spcPct val="87000"/>
              </a:lnSpc>
              <a:spcBef>
                <a:spcPts val="0"/>
              </a:spcBef>
              <a:spcAft>
                <a:spcPts val="0"/>
              </a:spcAft>
              <a:buFont typeface="Arial" panose="020B0604020202020204" pitchFamily="34" charset="0"/>
              <a:buChar char="​"/>
              <a:defRPr sz="5400" b="1">
                <a:solidFill>
                  <a:srgbClr val="FFA039"/>
                </a:solidFill>
              </a:defRPr>
            </a:lvl1pPr>
            <a:lvl2pPr marL="0" indent="0" algn="ctr">
              <a:lnSpc>
                <a:spcPct val="87000"/>
              </a:lnSpc>
              <a:spcBef>
                <a:spcPts val="0"/>
              </a:spcBef>
              <a:spcAft>
                <a:spcPts val="0"/>
              </a:spcAft>
              <a:buFont typeface="Arial" panose="020B0604020202020204" pitchFamily="34" charset="0"/>
              <a:buChar char="​"/>
              <a:defRPr sz="3200" b="1">
                <a:solidFill>
                  <a:srgbClr val="FFA039"/>
                </a:solidFill>
              </a:defRPr>
            </a:lvl2pPr>
            <a:lvl3pPr marL="0" indent="0" algn="ctr">
              <a:lnSpc>
                <a:spcPct val="87000"/>
              </a:lnSpc>
              <a:spcBef>
                <a:spcPts val="0"/>
              </a:spcBef>
              <a:spcAft>
                <a:spcPts val="0"/>
              </a:spcAft>
              <a:buFont typeface="Arial" panose="020B0604020202020204" pitchFamily="34" charset="0"/>
              <a:buNone/>
              <a:defRPr sz="3200" b="1">
                <a:solidFill>
                  <a:srgbClr val="FFA039"/>
                </a:solidFill>
              </a:defRPr>
            </a:lvl3pPr>
            <a:lvl4pPr marL="0" indent="0" algn="ctr">
              <a:lnSpc>
                <a:spcPct val="87000"/>
              </a:lnSpc>
              <a:spcBef>
                <a:spcPts val="0"/>
              </a:spcBef>
              <a:spcAft>
                <a:spcPts val="0"/>
              </a:spcAft>
              <a:buFont typeface="Arial" panose="020B0604020202020204" pitchFamily="34" charset="0"/>
              <a:buChar char="​"/>
              <a:defRPr sz="3200" b="1">
                <a:solidFill>
                  <a:srgbClr val="FFA039"/>
                </a:solidFill>
              </a:defRPr>
            </a:lvl4pPr>
            <a:lvl5pPr marL="0" indent="0" algn="ctr">
              <a:lnSpc>
                <a:spcPct val="87000"/>
              </a:lnSpc>
              <a:spcBef>
                <a:spcPts val="0"/>
              </a:spcBef>
              <a:spcAft>
                <a:spcPts val="0"/>
              </a:spcAft>
              <a:buFont typeface="Arial" panose="020B0604020202020204" pitchFamily="34" charset="0"/>
              <a:buChar char="​"/>
              <a:defRPr sz="3200" b="1">
                <a:solidFill>
                  <a:srgbClr val="FFA039"/>
                </a:solidFill>
              </a:defRPr>
            </a:lvl5pPr>
            <a:lvl6pPr marL="0" indent="0" algn="ctr">
              <a:lnSpc>
                <a:spcPct val="87000"/>
              </a:lnSpc>
              <a:spcBef>
                <a:spcPts val="0"/>
              </a:spcBef>
              <a:spcAft>
                <a:spcPts val="0"/>
              </a:spcAft>
              <a:buFont typeface="Arial" panose="020B0604020202020204" pitchFamily="34" charset="0"/>
              <a:buChar char="​"/>
              <a:defRPr sz="3200" b="1">
                <a:solidFill>
                  <a:srgbClr val="FFA039"/>
                </a:solidFill>
              </a:defRPr>
            </a:lvl6pPr>
            <a:lvl7pPr marL="0" indent="0" algn="ctr">
              <a:lnSpc>
                <a:spcPct val="87000"/>
              </a:lnSpc>
              <a:spcBef>
                <a:spcPts val="0"/>
              </a:spcBef>
              <a:spcAft>
                <a:spcPts val="0"/>
              </a:spcAft>
              <a:buFont typeface="Arial" panose="020B0604020202020204" pitchFamily="34" charset="0"/>
              <a:buChar char="​"/>
              <a:defRPr sz="3200" b="1">
                <a:solidFill>
                  <a:srgbClr val="FFA039"/>
                </a:solidFill>
              </a:defRPr>
            </a:lvl7pPr>
            <a:lvl8pPr marL="0" indent="0" algn="ctr">
              <a:lnSpc>
                <a:spcPct val="87000"/>
              </a:lnSpc>
              <a:spcBef>
                <a:spcPts val="0"/>
              </a:spcBef>
              <a:spcAft>
                <a:spcPts val="0"/>
              </a:spcAft>
              <a:buFont typeface="Arial" panose="020B0604020202020204" pitchFamily="34" charset="0"/>
              <a:buChar char="​"/>
              <a:defRPr sz="3200" b="1">
                <a:solidFill>
                  <a:srgbClr val="FFA039"/>
                </a:solidFill>
              </a:defRPr>
            </a:lvl8pPr>
            <a:lvl9pPr marL="0" indent="0" algn="ctr">
              <a:lnSpc>
                <a:spcPct val="87000"/>
              </a:lnSpc>
              <a:spcBef>
                <a:spcPts val="0"/>
              </a:spcBef>
              <a:spcAft>
                <a:spcPts val="0"/>
              </a:spcAft>
              <a:buFont typeface="Arial" panose="020B0604020202020204" pitchFamily="34" charset="0"/>
              <a:buChar char="​"/>
              <a:defRPr sz="3200" b="1">
                <a:solidFill>
                  <a:srgbClr val="FFA039"/>
                </a:solidFill>
              </a:defRPr>
            </a:lvl9pPr>
          </a:lstStyle>
          <a:p>
            <a:pPr lvl="0"/>
            <a:r>
              <a:rPr lang="da-DK" noProof="0"/>
              <a:t>Tilføj tekst</a:t>
            </a:r>
          </a:p>
          <a:p>
            <a:pPr lvl="1"/>
            <a:r>
              <a:rPr lang="da-DK" noProof="0"/>
              <a:t>Andet Niveau</a:t>
            </a:r>
          </a:p>
          <a:p>
            <a:pPr lvl="2"/>
            <a:r>
              <a:rPr lang="da-DK" noProof="0"/>
              <a:t>3</a:t>
            </a:r>
          </a:p>
          <a:p>
            <a:pPr lvl="3"/>
            <a:r>
              <a:rPr lang="da-DK" noProof="0"/>
              <a:t>4</a:t>
            </a:r>
          </a:p>
          <a:p>
            <a:pPr lvl="4"/>
            <a:r>
              <a:rPr lang="da-DK" noProof="0"/>
              <a:t>5</a:t>
            </a:r>
          </a:p>
          <a:p>
            <a:pPr lvl="5"/>
            <a:r>
              <a:rPr lang="da-DK" noProof="0"/>
              <a:t>6</a:t>
            </a:r>
          </a:p>
          <a:p>
            <a:pPr lvl="6"/>
            <a:r>
              <a:rPr lang="da-DK" noProof="0"/>
              <a:t>7</a:t>
            </a:r>
          </a:p>
          <a:p>
            <a:pPr lvl="7"/>
            <a:r>
              <a:rPr lang="da-DK" noProof="0"/>
              <a:t>8</a:t>
            </a:r>
          </a:p>
          <a:p>
            <a:pPr lvl="8"/>
            <a:r>
              <a:rPr lang="da-DK" noProof="0"/>
              <a:t>9</a:t>
            </a:r>
          </a:p>
        </p:txBody>
      </p:sp>
      <p:sp>
        <p:nvSpPr>
          <p:cNvPr id="12" name="Text Placeholder 10">
            <a:extLst>
              <a:ext uri="{FF2B5EF4-FFF2-40B4-BE49-F238E27FC236}">
                <a16:creationId xmlns:a16="http://schemas.microsoft.com/office/drawing/2014/main" id="{AD91700F-16E3-DA64-CC34-FC543DFDDFCB}"/>
              </a:ext>
            </a:extLst>
          </p:cNvPr>
          <p:cNvSpPr>
            <a:spLocks noGrp="1"/>
          </p:cNvSpPr>
          <p:nvPr>
            <p:ph type="body" sz="quarter" idx="18" hasCustomPrompt="1"/>
          </p:nvPr>
        </p:nvSpPr>
        <p:spPr>
          <a:xfrm>
            <a:off x="4424400" y="360000"/>
            <a:ext cx="3344400" cy="5432400"/>
          </a:xfrm>
        </p:spPr>
        <p:txBody>
          <a:bodyPr anchor="ctr" anchorCtr="0"/>
          <a:lstStyle>
            <a:lvl1pPr marL="0" indent="0" algn="ctr">
              <a:lnSpc>
                <a:spcPct val="87000"/>
              </a:lnSpc>
              <a:spcBef>
                <a:spcPts val="0"/>
              </a:spcBef>
              <a:spcAft>
                <a:spcPts val="0"/>
              </a:spcAft>
              <a:buFont typeface="Arial" panose="020B0604020202020204" pitchFamily="34" charset="0"/>
              <a:buChar char="​"/>
              <a:defRPr sz="5400" b="1">
                <a:solidFill>
                  <a:srgbClr val="FFA039"/>
                </a:solidFill>
              </a:defRPr>
            </a:lvl1pPr>
            <a:lvl2pPr marL="0" indent="0" algn="ctr">
              <a:lnSpc>
                <a:spcPct val="87000"/>
              </a:lnSpc>
              <a:spcBef>
                <a:spcPts val="0"/>
              </a:spcBef>
              <a:spcAft>
                <a:spcPts val="0"/>
              </a:spcAft>
              <a:buFont typeface="Arial" panose="020B0604020202020204" pitchFamily="34" charset="0"/>
              <a:buChar char="​"/>
              <a:defRPr sz="3200" b="1">
                <a:solidFill>
                  <a:srgbClr val="FFA039"/>
                </a:solidFill>
              </a:defRPr>
            </a:lvl2pPr>
            <a:lvl3pPr marL="0" indent="0" algn="ctr">
              <a:lnSpc>
                <a:spcPct val="87000"/>
              </a:lnSpc>
              <a:spcBef>
                <a:spcPts val="0"/>
              </a:spcBef>
              <a:spcAft>
                <a:spcPts val="0"/>
              </a:spcAft>
              <a:buFont typeface="Arial" panose="020B0604020202020204" pitchFamily="34" charset="0"/>
              <a:buNone/>
              <a:defRPr sz="3200" b="1">
                <a:solidFill>
                  <a:srgbClr val="FFA039"/>
                </a:solidFill>
              </a:defRPr>
            </a:lvl3pPr>
            <a:lvl4pPr marL="0" indent="0" algn="ctr">
              <a:lnSpc>
                <a:spcPct val="87000"/>
              </a:lnSpc>
              <a:spcBef>
                <a:spcPts val="0"/>
              </a:spcBef>
              <a:spcAft>
                <a:spcPts val="0"/>
              </a:spcAft>
              <a:buFont typeface="Arial" panose="020B0604020202020204" pitchFamily="34" charset="0"/>
              <a:buChar char="​"/>
              <a:defRPr sz="3200" b="1">
                <a:solidFill>
                  <a:srgbClr val="FFA039"/>
                </a:solidFill>
              </a:defRPr>
            </a:lvl4pPr>
            <a:lvl5pPr marL="0" indent="0" algn="ctr">
              <a:lnSpc>
                <a:spcPct val="87000"/>
              </a:lnSpc>
              <a:spcBef>
                <a:spcPts val="0"/>
              </a:spcBef>
              <a:spcAft>
                <a:spcPts val="0"/>
              </a:spcAft>
              <a:buFont typeface="Arial" panose="020B0604020202020204" pitchFamily="34" charset="0"/>
              <a:buChar char="​"/>
              <a:defRPr sz="3200" b="1">
                <a:solidFill>
                  <a:srgbClr val="FFA039"/>
                </a:solidFill>
              </a:defRPr>
            </a:lvl5pPr>
            <a:lvl6pPr marL="0" indent="0" algn="ctr">
              <a:lnSpc>
                <a:spcPct val="87000"/>
              </a:lnSpc>
              <a:spcBef>
                <a:spcPts val="0"/>
              </a:spcBef>
              <a:spcAft>
                <a:spcPts val="0"/>
              </a:spcAft>
              <a:buFont typeface="Arial" panose="020B0604020202020204" pitchFamily="34" charset="0"/>
              <a:buChar char="​"/>
              <a:defRPr sz="3200" b="1">
                <a:solidFill>
                  <a:srgbClr val="FFA039"/>
                </a:solidFill>
              </a:defRPr>
            </a:lvl6pPr>
            <a:lvl7pPr marL="0" indent="0" algn="ctr">
              <a:lnSpc>
                <a:spcPct val="87000"/>
              </a:lnSpc>
              <a:spcBef>
                <a:spcPts val="0"/>
              </a:spcBef>
              <a:spcAft>
                <a:spcPts val="0"/>
              </a:spcAft>
              <a:buFont typeface="Arial" panose="020B0604020202020204" pitchFamily="34" charset="0"/>
              <a:buChar char="​"/>
              <a:defRPr sz="3200" b="1">
                <a:solidFill>
                  <a:srgbClr val="FFA039"/>
                </a:solidFill>
              </a:defRPr>
            </a:lvl7pPr>
            <a:lvl8pPr marL="0" indent="0" algn="ctr">
              <a:lnSpc>
                <a:spcPct val="87000"/>
              </a:lnSpc>
              <a:spcBef>
                <a:spcPts val="0"/>
              </a:spcBef>
              <a:spcAft>
                <a:spcPts val="0"/>
              </a:spcAft>
              <a:buFont typeface="Arial" panose="020B0604020202020204" pitchFamily="34" charset="0"/>
              <a:buChar char="​"/>
              <a:defRPr sz="3200" b="1">
                <a:solidFill>
                  <a:srgbClr val="FFA039"/>
                </a:solidFill>
              </a:defRPr>
            </a:lvl8pPr>
            <a:lvl9pPr marL="0" indent="0" algn="ctr">
              <a:lnSpc>
                <a:spcPct val="87000"/>
              </a:lnSpc>
              <a:spcBef>
                <a:spcPts val="0"/>
              </a:spcBef>
              <a:spcAft>
                <a:spcPts val="0"/>
              </a:spcAft>
              <a:buFont typeface="Arial" panose="020B0604020202020204" pitchFamily="34" charset="0"/>
              <a:buChar char="​"/>
              <a:defRPr sz="3200" b="1">
                <a:solidFill>
                  <a:srgbClr val="FFA039"/>
                </a:solidFill>
              </a:defRPr>
            </a:lvl9pPr>
          </a:lstStyle>
          <a:p>
            <a:pPr lvl="0"/>
            <a:r>
              <a:rPr lang="da-DK" noProof="0"/>
              <a:t>Tilføj tekst</a:t>
            </a:r>
          </a:p>
          <a:p>
            <a:pPr lvl="1"/>
            <a:r>
              <a:rPr lang="da-DK" noProof="0"/>
              <a:t>Andet Niveau</a:t>
            </a:r>
          </a:p>
          <a:p>
            <a:pPr lvl="2"/>
            <a:r>
              <a:rPr lang="da-DK" noProof="0"/>
              <a:t>3</a:t>
            </a:r>
          </a:p>
          <a:p>
            <a:pPr lvl="3"/>
            <a:r>
              <a:rPr lang="da-DK" noProof="0"/>
              <a:t>4</a:t>
            </a:r>
          </a:p>
          <a:p>
            <a:pPr lvl="4"/>
            <a:r>
              <a:rPr lang="da-DK" noProof="0"/>
              <a:t>5</a:t>
            </a:r>
          </a:p>
          <a:p>
            <a:pPr lvl="5"/>
            <a:r>
              <a:rPr lang="da-DK" noProof="0"/>
              <a:t>6</a:t>
            </a:r>
          </a:p>
          <a:p>
            <a:pPr lvl="6"/>
            <a:r>
              <a:rPr lang="da-DK" noProof="0"/>
              <a:t>7</a:t>
            </a:r>
          </a:p>
          <a:p>
            <a:pPr lvl="7"/>
            <a:r>
              <a:rPr lang="da-DK" noProof="0"/>
              <a:t>8</a:t>
            </a:r>
          </a:p>
          <a:p>
            <a:pPr lvl="8"/>
            <a:r>
              <a:rPr lang="da-DK" noProof="0"/>
              <a:t>9</a:t>
            </a:r>
          </a:p>
        </p:txBody>
      </p:sp>
      <p:sp>
        <p:nvSpPr>
          <p:cNvPr id="13" name="Text Placeholder 10">
            <a:extLst>
              <a:ext uri="{FF2B5EF4-FFF2-40B4-BE49-F238E27FC236}">
                <a16:creationId xmlns:a16="http://schemas.microsoft.com/office/drawing/2014/main" id="{794D6CAE-E654-0FBA-2FB2-F6266C5879EF}"/>
              </a:ext>
            </a:extLst>
          </p:cNvPr>
          <p:cNvSpPr>
            <a:spLocks noGrp="1"/>
          </p:cNvSpPr>
          <p:nvPr>
            <p:ph type="body" sz="quarter" idx="19" hasCustomPrompt="1"/>
          </p:nvPr>
        </p:nvSpPr>
        <p:spPr>
          <a:xfrm>
            <a:off x="8128800" y="360000"/>
            <a:ext cx="3344400" cy="5432400"/>
          </a:xfrm>
        </p:spPr>
        <p:txBody>
          <a:bodyPr anchor="ctr" anchorCtr="0"/>
          <a:lstStyle>
            <a:lvl1pPr marL="0" indent="0" algn="ctr">
              <a:lnSpc>
                <a:spcPct val="87000"/>
              </a:lnSpc>
              <a:spcBef>
                <a:spcPts val="0"/>
              </a:spcBef>
              <a:spcAft>
                <a:spcPts val="0"/>
              </a:spcAft>
              <a:buFont typeface="Arial" panose="020B0604020202020204" pitchFamily="34" charset="0"/>
              <a:buChar char="​"/>
              <a:defRPr sz="5400" b="1">
                <a:solidFill>
                  <a:srgbClr val="FFA039"/>
                </a:solidFill>
              </a:defRPr>
            </a:lvl1pPr>
            <a:lvl2pPr marL="0" indent="0" algn="ctr">
              <a:lnSpc>
                <a:spcPct val="87000"/>
              </a:lnSpc>
              <a:spcBef>
                <a:spcPts val="0"/>
              </a:spcBef>
              <a:spcAft>
                <a:spcPts val="0"/>
              </a:spcAft>
              <a:buFont typeface="Arial" panose="020B0604020202020204" pitchFamily="34" charset="0"/>
              <a:buChar char="​"/>
              <a:defRPr sz="3200" b="1">
                <a:solidFill>
                  <a:srgbClr val="FFA039"/>
                </a:solidFill>
              </a:defRPr>
            </a:lvl2pPr>
            <a:lvl3pPr marL="0" indent="0" algn="ctr">
              <a:lnSpc>
                <a:spcPct val="87000"/>
              </a:lnSpc>
              <a:spcBef>
                <a:spcPts val="0"/>
              </a:spcBef>
              <a:spcAft>
                <a:spcPts val="0"/>
              </a:spcAft>
              <a:buFont typeface="Arial" panose="020B0604020202020204" pitchFamily="34" charset="0"/>
              <a:buNone/>
              <a:defRPr sz="3200" b="1">
                <a:solidFill>
                  <a:srgbClr val="FFA039"/>
                </a:solidFill>
              </a:defRPr>
            </a:lvl3pPr>
            <a:lvl4pPr marL="0" indent="0" algn="ctr">
              <a:lnSpc>
                <a:spcPct val="87000"/>
              </a:lnSpc>
              <a:spcBef>
                <a:spcPts val="0"/>
              </a:spcBef>
              <a:spcAft>
                <a:spcPts val="0"/>
              </a:spcAft>
              <a:buFont typeface="Arial" panose="020B0604020202020204" pitchFamily="34" charset="0"/>
              <a:buChar char="​"/>
              <a:defRPr sz="3200" b="1">
                <a:solidFill>
                  <a:srgbClr val="FFA039"/>
                </a:solidFill>
              </a:defRPr>
            </a:lvl4pPr>
            <a:lvl5pPr marL="0" indent="0" algn="ctr">
              <a:lnSpc>
                <a:spcPct val="87000"/>
              </a:lnSpc>
              <a:spcBef>
                <a:spcPts val="0"/>
              </a:spcBef>
              <a:spcAft>
                <a:spcPts val="0"/>
              </a:spcAft>
              <a:buFont typeface="Arial" panose="020B0604020202020204" pitchFamily="34" charset="0"/>
              <a:buChar char="​"/>
              <a:defRPr sz="3200" b="1">
                <a:solidFill>
                  <a:srgbClr val="FFA039"/>
                </a:solidFill>
              </a:defRPr>
            </a:lvl5pPr>
            <a:lvl6pPr marL="0" indent="0" algn="ctr">
              <a:lnSpc>
                <a:spcPct val="87000"/>
              </a:lnSpc>
              <a:spcBef>
                <a:spcPts val="0"/>
              </a:spcBef>
              <a:spcAft>
                <a:spcPts val="0"/>
              </a:spcAft>
              <a:buFont typeface="Arial" panose="020B0604020202020204" pitchFamily="34" charset="0"/>
              <a:buChar char="​"/>
              <a:defRPr sz="3200" b="1">
                <a:solidFill>
                  <a:srgbClr val="FFA039"/>
                </a:solidFill>
              </a:defRPr>
            </a:lvl6pPr>
            <a:lvl7pPr marL="0" indent="0" algn="ctr">
              <a:lnSpc>
                <a:spcPct val="87000"/>
              </a:lnSpc>
              <a:spcBef>
                <a:spcPts val="0"/>
              </a:spcBef>
              <a:spcAft>
                <a:spcPts val="0"/>
              </a:spcAft>
              <a:buFont typeface="Arial" panose="020B0604020202020204" pitchFamily="34" charset="0"/>
              <a:buChar char="​"/>
              <a:defRPr sz="3200" b="1">
                <a:solidFill>
                  <a:srgbClr val="FFA039"/>
                </a:solidFill>
              </a:defRPr>
            </a:lvl7pPr>
            <a:lvl8pPr marL="0" indent="0" algn="ctr">
              <a:lnSpc>
                <a:spcPct val="87000"/>
              </a:lnSpc>
              <a:spcBef>
                <a:spcPts val="0"/>
              </a:spcBef>
              <a:spcAft>
                <a:spcPts val="0"/>
              </a:spcAft>
              <a:buFont typeface="Arial" panose="020B0604020202020204" pitchFamily="34" charset="0"/>
              <a:buChar char="​"/>
              <a:defRPr sz="3200" b="1">
                <a:solidFill>
                  <a:srgbClr val="FFA039"/>
                </a:solidFill>
              </a:defRPr>
            </a:lvl8pPr>
            <a:lvl9pPr marL="0" indent="0" algn="ctr">
              <a:lnSpc>
                <a:spcPct val="87000"/>
              </a:lnSpc>
              <a:spcBef>
                <a:spcPts val="0"/>
              </a:spcBef>
              <a:spcAft>
                <a:spcPts val="0"/>
              </a:spcAft>
              <a:buFont typeface="Arial" panose="020B0604020202020204" pitchFamily="34" charset="0"/>
              <a:buChar char="​"/>
              <a:defRPr sz="3200" b="1">
                <a:solidFill>
                  <a:srgbClr val="FFA039"/>
                </a:solidFill>
              </a:defRPr>
            </a:lvl9pPr>
          </a:lstStyle>
          <a:p>
            <a:pPr lvl="0"/>
            <a:r>
              <a:rPr lang="da-DK" noProof="0"/>
              <a:t>Tilføj tekst</a:t>
            </a:r>
          </a:p>
          <a:p>
            <a:pPr lvl="1"/>
            <a:r>
              <a:rPr lang="da-DK" noProof="0"/>
              <a:t>Andet Niveau</a:t>
            </a:r>
          </a:p>
          <a:p>
            <a:pPr lvl="2"/>
            <a:r>
              <a:rPr lang="da-DK" noProof="0"/>
              <a:t>3</a:t>
            </a:r>
          </a:p>
          <a:p>
            <a:pPr lvl="3"/>
            <a:r>
              <a:rPr lang="da-DK" noProof="0"/>
              <a:t>4</a:t>
            </a:r>
          </a:p>
          <a:p>
            <a:pPr lvl="4"/>
            <a:r>
              <a:rPr lang="da-DK" noProof="0"/>
              <a:t>5</a:t>
            </a:r>
          </a:p>
          <a:p>
            <a:pPr lvl="5"/>
            <a:r>
              <a:rPr lang="da-DK" noProof="0"/>
              <a:t>6</a:t>
            </a:r>
          </a:p>
          <a:p>
            <a:pPr lvl="6"/>
            <a:r>
              <a:rPr lang="da-DK" noProof="0"/>
              <a:t>7</a:t>
            </a:r>
          </a:p>
          <a:p>
            <a:pPr lvl="7"/>
            <a:r>
              <a:rPr lang="da-DK" noProof="0"/>
              <a:t>8</a:t>
            </a:r>
          </a:p>
          <a:p>
            <a:pPr lvl="8"/>
            <a:r>
              <a:rPr lang="da-DK" noProof="0"/>
              <a:t>9</a:t>
            </a:r>
          </a:p>
        </p:txBody>
      </p:sp>
      <p:sp>
        <p:nvSpPr>
          <p:cNvPr id="5" name="Date Placeholder 4" hidden="1">
            <a:extLst>
              <a:ext uri="{FF2B5EF4-FFF2-40B4-BE49-F238E27FC236}">
                <a16:creationId xmlns:a16="http://schemas.microsoft.com/office/drawing/2014/main" id="{33F988AD-8C21-FAC1-FE6F-2FBDAE363761}"/>
              </a:ext>
            </a:extLst>
          </p:cNvPr>
          <p:cNvSpPr>
            <a:spLocks noGrp="1"/>
          </p:cNvSpPr>
          <p:nvPr>
            <p:ph type="dt" sz="half" idx="14"/>
          </p:nvPr>
        </p:nvSpPr>
        <p:spPr/>
        <p:txBody>
          <a:bodyPr/>
          <a:lstStyle>
            <a:lvl1pPr>
              <a:defRPr>
                <a:solidFill>
                  <a:srgbClr val="FFA039"/>
                </a:solidFill>
              </a:defRPr>
            </a:lvl1pPr>
          </a:lstStyle>
          <a:p>
            <a:r>
              <a:rPr lang="da-DK"/>
              <a:t>dag måned år</a:t>
            </a:r>
          </a:p>
        </p:txBody>
      </p:sp>
      <p:sp>
        <p:nvSpPr>
          <p:cNvPr id="6" name="Footer Placeholder 5">
            <a:extLst>
              <a:ext uri="{FF2B5EF4-FFF2-40B4-BE49-F238E27FC236}">
                <a16:creationId xmlns:a16="http://schemas.microsoft.com/office/drawing/2014/main" id="{F543B276-8576-7CED-93DA-8C7FEA86EF76}"/>
              </a:ext>
            </a:extLst>
          </p:cNvPr>
          <p:cNvSpPr>
            <a:spLocks noGrp="1"/>
          </p:cNvSpPr>
          <p:nvPr>
            <p:ph type="ftr" sz="quarter" idx="15"/>
          </p:nvPr>
        </p:nvSpPr>
        <p:spPr/>
        <p:txBody>
          <a:bodyPr/>
          <a:lstStyle>
            <a:lvl1pPr>
              <a:defRPr>
                <a:solidFill>
                  <a:srgbClr val="FFA039"/>
                </a:solidFill>
              </a:defRPr>
            </a:lvl1pPr>
          </a:lstStyle>
          <a:p>
            <a:endParaRPr lang="da-DK"/>
          </a:p>
        </p:txBody>
      </p:sp>
      <p:sp>
        <p:nvSpPr>
          <p:cNvPr id="8" name="Slide Number Placeholder 7">
            <a:extLst>
              <a:ext uri="{FF2B5EF4-FFF2-40B4-BE49-F238E27FC236}">
                <a16:creationId xmlns:a16="http://schemas.microsoft.com/office/drawing/2014/main" id="{BC9089A8-6A5B-9779-EBB6-327CCEB2B4F2}"/>
              </a:ext>
            </a:extLst>
          </p:cNvPr>
          <p:cNvSpPr>
            <a:spLocks noGrp="1"/>
          </p:cNvSpPr>
          <p:nvPr>
            <p:ph type="sldNum" sz="quarter" idx="16"/>
          </p:nvPr>
        </p:nvSpPr>
        <p:spPr/>
        <p:txBody>
          <a:bodyPr/>
          <a:lstStyle>
            <a:lvl1pPr>
              <a:defRPr>
                <a:solidFill>
                  <a:srgbClr val="FFA039"/>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623786036"/>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itat 1">
    <p:bg>
      <p:bgPr>
        <a:solidFill>
          <a:srgbClr val="6FC2B6"/>
        </a:solidFill>
        <a:effectLst/>
      </p:bgPr>
    </p:bg>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77AAD6C7-CF3C-C599-4A1D-CC5A14F69833}"/>
              </a:ext>
            </a:extLst>
          </p:cNvPr>
          <p:cNvSpPr/>
          <p:nvPr userDrawn="1"/>
        </p:nvSpPr>
        <p:spPr bwMode="white">
          <a:xfrm>
            <a:off x="0" y="0"/>
            <a:ext cx="12192000" cy="6858000"/>
          </a:xfrm>
          <a:prstGeom prst="rect">
            <a:avLst/>
          </a:prstGeom>
          <a:solidFill>
            <a:srgbClr val="6FC2B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a:p>
        </p:txBody>
      </p:sp>
      <p:sp>
        <p:nvSpPr>
          <p:cNvPr id="4" name="Citat tegn">
            <a:extLst>
              <a:ext uri="{FF2B5EF4-FFF2-40B4-BE49-F238E27FC236}">
                <a16:creationId xmlns:a16="http://schemas.microsoft.com/office/drawing/2014/main" id="{0974C69F-67E5-AA0E-A6BF-28E432186703}"/>
              </a:ext>
            </a:extLst>
          </p:cNvPr>
          <p:cNvSpPr/>
          <p:nvPr userDrawn="1"/>
        </p:nvSpPr>
        <p:spPr>
          <a:xfrm>
            <a:off x="10222894" y="361950"/>
            <a:ext cx="1246794" cy="988135"/>
          </a:xfrm>
          <a:custGeom>
            <a:avLst/>
            <a:gdLst/>
            <a:ahLst/>
            <a:cxnLst/>
            <a:rect l="l" t="t" r="r" b="b"/>
            <a:pathLst>
              <a:path w="1082850" h="858203">
                <a:moveTo>
                  <a:pt x="810244" y="0"/>
                </a:moveTo>
                <a:lnTo>
                  <a:pt x="1060133" y="0"/>
                </a:lnTo>
                <a:lnTo>
                  <a:pt x="949071" y="401336"/>
                </a:lnTo>
                <a:cubicBezTo>
                  <a:pt x="991140" y="419846"/>
                  <a:pt x="1023954" y="447612"/>
                  <a:pt x="1047512" y="484632"/>
                </a:cubicBezTo>
                <a:cubicBezTo>
                  <a:pt x="1071071" y="521653"/>
                  <a:pt x="1082850" y="565404"/>
                  <a:pt x="1082850" y="615887"/>
                </a:cubicBezTo>
                <a:cubicBezTo>
                  <a:pt x="1082850" y="688245"/>
                  <a:pt x="1060133" y="746721"/>
                  <a:pt x="1014699" y="791314"/>
                </a:cubicBezTo>
                <a:cubicBezTo>
                  <a:pt x="969264" y="835906"/>
                  <a:pt x="911209" y="858203"/>
                  <a:pt x="840534" y="858203"/>
                </a:cubicBezTo>
                <a:cubicBezTo>
                  <a:pt x="769858" y="858203"/>
                  <a:pt x="711383" y="835486"/>
                  <a:pt x="665107" y="790051"/>
                </a:cubicBezTo>
                <a:cubicBezTo>
                  <a:pt x="618832" y="744617"/>
                  <a:pt x="595694" y="686562"/>
                  <a:pt x="595694" y="615887"/>
                </a:cubicBezTo>
                <a:cubicBezTo>
                  <a:pt x="595694" y="582232"/>
                  <a:pt x="599901" y="548577"/>
                  <a:pt x="608314" y="514922"/>
                </a:cubicBezTo>
                <a:cubicBezTo>
                  <a:pt x="616728" y="481267"/>
                  <a:pt x="635238" y="430784"/>
                  <a:pt x="663845" y="363474"/>
                </a:cubicBezTo>
                <a:close/>
                <a:moveTo>
                  <a:pt x="214551" y="0"/>
                </a:moveTo>
                <a:lnTo>
                  <a:pt x="464439" y="0"/>
                </a:lnTo>
                <a:lnTo>
                  <a:pt x="353378" y="401336"/>
                </a:lnTo>
                <a:cubicBezTo>
                  <a:pt x="395447" y="419846"/>
                  <a:pt x="428260" y="447612"/>
                  <a:pt x="451819" y="484632"/>
                </a:cubicBezTo>
                <a:cubicBezTo>
                  <a:pt x="475377" y="521653"/>
                  <a:pt x="487156" y="565404"/>
                  <a:pt x="487156" y="615887"/>
                </a:cubicBezTo>
                <a:cubicBezTo>
                  <a:pt x="487156" y="688245"/>
                  <a:pt x="464439" y="746721"/>
                  <a:pt x="419005" y="791314"/>
                </a:cubicBezTo>
                <a:cubicBezTo>
                  <a:pt x="373571" y="835906"/>
                  <a:pt x="315516" y="858203"/>
                  <a:pt x="244840" y="858203"/>
                </a:cubicBezTo>
                <a:cubicBezTo>
                  <a:pt x="174165" y="858203"/>
                  <a:pt x="115689" y="835486"/>
                  <a:pt x="69414" y="790051"/>
                </a:cubicBezTo>
                <a:cubicBezTo>
                  <a:pt x="23138" y="744617"/>
                  <a:pt x="0" y="686562"/>
                  <a:pt x="0" y="615887"/>
                </a:cubicBezTo>
                <a:cubicBezTo>
                  <a:pt x="0" y="582232"/>
                  <a:pt x="4207" y="548577"/>
                  <a:pt x="12621" y="514922"/>
                </a:cubicBezTo>
                <a:cubicBezTo>
                  <a:pt x="21035" y="481267"/>
                  <a:pt x="39545" y="430784"/>
                  <a:pt x="68152" y="363474"/>
                </a:cubicBezTo>
                <a:close/>
              </a:path>
            </a:pathLst>
          </a:custGeom>
          <a:solidFill>
            <a:srgbClr val="3076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a:solidFill>
                <a:schemeClr val="accent4"/>
              </a:solidFill>
            </a:endParaRPr>
          </a:p>
        </p:txBody>
      </p:sp>
      <p:pic>
        <p:nvPicPr>
          <p:cNvPr id="10" name="Logo">
            <a:extLst>
              <a:ext uri="{FF2B5EF4-FFF2-40B4-BE49-F238E27FC236}">
                <a16:creationId xmlns:a16="http://schemas.microsoft.com/office/drawing/2014/main" id="{1749942F-B223-B02F-0B90-548AF9A774B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7600" y="5958000"/>
            <a:ext cx="1246909" cy="539999"/>
          </a:xfrm>
          <a:prstGeom prst="rect">
            <a:avLst/>
          </a:prstGeom>
        </p:spPr>
      </p:pic>
      <p:sp>
        <p:nvSpPr>
          <p:cNvPr id="9" name="Text Placeholder 8">
            <a:extLst>
              <a:ext uri="{FF2B5EF4-FFF2-40B4-BE49-F238E27FC236}">
                <a16:creationId xmlns:a16="http://schemas.microsoft.com/office/drawing/2014/main" id="{766167BD-2E1B-4064-9794-6E8308216508}"/>
              </a:ext>
            </a:extLst>
          </p:cNvPr>
          <p:cNvSpPr>
            <a:spLocks noGrp="1"/>
          </p:cNvSpPr>
          <p:nvPr>
            <p:ph type="body" sz="quarter" idx="13" hasCustomPrompt="1"/>
          </p:nvPr>
        </p:nvSpPr>
        <p:spPr>
          <a:xfrm>
            <a:off x="720000" y="360000"/>
            <a:ext cx="7974000" cy="2610000"/>
          </a:xfrm>
        </p:spPr>
        <p:txBody>
          <a:bodyPr/>
          <a:lstStyle>
            <a:lvl1pPr marL="0" indent="0">
              <a:lnSpc>
                <a:spcPct val="87000"/>
              </a:lnSpc>
              <a:spcAft>
                <a:spcPts val="0"/>
              </a:spcAft>
              <a:buFont typeface="Arial" panose="020B0604020202020204" pitchFamily="34" charset="0"/>
              <a:buChar char="​"/>
              <a:defRPr sz="5400" b="1">
                <a:solidFill>
                  <a:srgbClr val="307675"/>
                </a:solidFill>
                <a:latin typeface="+mn-lt"/>
              </a:defRPr>
            </a:lvl1pPr>
            <a:lvl2pPr marL="0" indent="0">
              <a:lnSpc>
                <a:spcPct val="100000"/>
              </a:lnSpc>
              <a:spcBef>
                <a:spcPts val="1200"/>
              </a:spcBef>
              <a:spcAft>
                <a:spcPts val="0"/>
              </a:spcAft>
              <a:buFont typeface="Arial" panose="020B0604020202020204" pitchFamily="34" charset="0"/>
              <a:buNone/>
              <a:defRPr sz="2400" b="0">
                <a:solidFill>
                  <a:srgbClr val="307675"/>
                </a:solidFill>
                <a:latin typeface="+mn-lt"/>
              </a:defRPr>
            </a:lvl2pPr>
            <a:lvl3pPr marL="0" indent="0">
              <a:lnSpc>
                <a:spcPct val="100000"/>
              </a:lnSpc>
              <a:spcBef>
                <a:spcPts val="1200"/>
              </a:spcBef>
              <a:spcAft>
                <a:spcPts val="0"/>
              </a:spcAft>
              <a:buFont typeface="Arial" panose="020B0604020202020204" pitchFamily="34" charset="0"/>
              <a:buChar char="​"/>
              <a:defRPr sz="2400" b="0">
                <a:solidFill>
                  <a:srgbClr val="307675"/>
                </a:solidFill>
                <a:latin typeface="+mn-lt"/>
              </a:defRPr>
            </a:lvl3pPr>
            <a:lvl4pPr>
              <a:lnSpc>
                <a:spcPct val="100000"/>
              </a:lnSpc>
              <a:spcBef>
                <a:spcPts val="1200"/>
              </a:spcBef>
              <a:spcAft>
                <a:spcPts val="0"/>
              </a:spcAft>
              <a:defRPr sz="2400" b="0">
                <a:solidFill>
                  <a:srgbClr val="307675"/>
                </a:solidFill>
                <a:latin typeface="+mn-lt"/>
              </a:defRPr>
            </a:lvl4pPr>
            <a:lvl5pPr>
              <a:lnSpc>
                <a:spcPct val="100000"/>
              </a:lnSpc>
              <a:spcBef>
                <a:spcPts val="1200"/>
              </a:spcBef>
              <a:spcAft>
                <a:spcPts val="0"/>
              </a:spcAft>
              <a:defRPr sz="2400" b="0">
                <a:solidFill>
                  <a:srgbClr val="307675"/>
                </a:solidFill>
                <a:latin typeface="+mn-lt"/>
              </a:defRPr>
            </a:lvl5pPr>
            <a:lvl6pPr marL="0" indent="0">
              <a:lnSpc>
                <a:spcPct val="100000"/>
              </a:lnSpc>
              <a:spcBef>
                <a:spcPts val="1200"/>
              </a:spcBef>
              <a:spcAft>
                <a:spcPts val="0"/>
              </a:spcAft>
              <a:buFont typeface="Arial" panose="020B0604020202020204" pitchFamily="34" charset="0"/>
              <a:buChar char="​"/>
              <a:defRPr sz="2400" b="0">
                <a:solidFill>
                  <a:srgbClr val="307675"/>
                </a:solidFill>
                <a:latin typeface="+mn-lt"/>
              </a:defRPr>
            </a:lvl6pPr>
            <a:lvl7pPr>
              <a:lnSpc>
                <a:spcPct val="100000"/>
              </a:lnSpc>
              <a:spcBef>
                <a:spcPts val="1200"/>
              </a:spcBef>
              <a:spcAft>
                <a:spcPts val="0"/>
              </a:spcAft>
              <a:defRPr sz="2400" b="0">
                <a:solidFill>
                  <a:srgbClr val="307675"/>
                </a:solidFill>
                <a:latin typeface="+mn-lt"/>
              </a:defRPr>
            </a:lvl7pPr>
            <a:lvl8pPr>
              <a:lnSpc>
                <a:spcPct val="100000"/>
              </a:lnSpc>
              <a:spcBef>
                <a:spcPts val="1200"/>
              </a:spcBef>
              <a:spcAft>
                <a:spcPts val="0"/>
              </a:spcAft>
              <a:defRPr sz="2400" b="0">
                <a:solidFill>
                  <a:srgbClr val="307675"/>
                </a:solidFill>
                <a:latin typeface="+mn-lt"/>
              </a:defRPr>
            </a:lvl8pPr>
            <a:lvl9pPr>
              <a:lnSpc>
                <a:spcPct val="100000"/>
              </a:lnSpc>
              <a:spcBef>
                <a:spcPts val="1200"/>
              </a:spcBef>
              <a:spcAft>
                <a:spcPts val="0"/>
              </a:spcAft>
              <a:defRPr sz="2400" b="0">
                <a:solidFill>
                  <a:srgbClr val="307675"/>
                </a:solidFill>
                <a:latin typeface="+mn-lt"/>
              </a:defRPr>
            </a:lvl9pPr>
          </a:lstStyle>
          <a:p>
            <a:pPr lvl="0"/>
            <a:r>
              <a:rPr lang="da-DK"/>
              <a:t>Klik for at tilføje citat</a:t>
            </a:r>
          </a:p>
        </p:txBody>
      </p:sp>
      <p:sp>
        <p:nvSpPr>
          <p:cNvPr id="8" name="Subtitle 2">
            <a:extLst>
              <a:ext uri="{FF2B5EF4-FFF2-40B4-BE49-F238E27FC236}">
                <a16:creationId xmlns:a16="http://schemas.microsoft.com/office/drawing/2014/main" id="{FB3E72D0-2825-EAEA-AE76-CF1E7F6DB640}"/>
              </a:ext>
            </a:extLst>
          </p:cNvPr>
          <p:cNvSpPr>
            <a:spLocks noGrp="1"/>
          </p:cNvSpPr>
          <p:nvPr>
            <p:ph type="subTitle" idx="1" hasCustomPrompt="1"/>
          </p:nvPr>
        </p:nvSpPr>
        <p:spPr>
          <a:xfrm>
            <a:off x="720000" y="4377600"/>
            <a:ext cx="7974000" cy="1400400"/>
          </a:xfrm>
        </p:spPr>
        <p:txBody>
          <a:bodyPr anchor="t" anchorCtr="0"/>
          <a:lstStyle>
            <a:lvl1pPr marL="0" indent="0" algn="l">
              <a:lnSpc>
                <a:spcPct val="87000"/>
              </a:lnSpc>
              <a:spcBef>
                <a:spcPts val="0"/>
              </a:spcBef>
              <a:buFont typeface="Arial" panose="020B0604020202020204" pitchFamily="34" charset="0"/>
              <a:buNone/>
              <a:defRPr sz="2400" b="0">
                <a:solidFill>
                  <a:srgbClr val="307675"/>
                </a:solidFill>
              </a:defRPr>
            </a:lvl1pPr>
            <a:lvl2pPr marL="0" indent="0" algn="l">
              <a:spcAft>
                <a:spcPts val="600"/>
              </a:spcAft>
              <a:buFont typeface="Arial" panose="020B0604020202020204" pitchFamily="34" charset="0"/>
              <a:buNone/>
              <a:defRPr lang="da-DK" sz="2400" b="0" kern="1200" noProof="0" dirty="0" smtClean="0">
                <a:solidFill>
                  <a:srgbClr val="307675"/>
                </a:solidFill>
                <a:latin typeface="+mn-lt"/>
                <a:ea typeface="+mn-ea"/>
                <a:cs typeface="+mn-cs"/>
              </a:defRPr>
            </a:lvl2pPr>
            <a:lvl3pPr marL="0" indent="0" algn="l">
              <a:spcAft>
                <a:spcPts val="600"/>
              </a:spcAft>
              <a:buFont typeface="Arial" panose="020B0604020202020204" pitchFamily="34" charset="0"/>
              <a:buNone/>
              <a:defRPr lang="da-DK" sz="2400" b="0" kern="1200" noProof="0" dirty="0" smtClean="0">
                <a:solidFill>
                  <a:srgbClr val="307675"/>
                </a:solidFill>
                <a:latin typeface="+mn-lt"/>
                <a:ea typeface="+mn-ea"/>
                <a:cs typeface="+mn-cs"/>
              </a:defRPr>
            </a:lvl3pPr>
            <a:lvl4pPr marL="0" indent="0" algn="l">
              <a:spcAft>
                <a:spcPts val="600"/>
              </a:spcAft>
              <a:buFont typeface="Arial" panose="020B0604020202020204" pitchFamily="34" charset="0"/>
              <a:buNone/>
              <a:defRPr lang="da-DK" sz="2400" b="0" kern="1200" noProof="0" dirty="0" smtClean="0">
                <a:solidFill>
                  <a:srgbClr val="307675"/>
                </a:solidFill>
                <a:latin typeface="+mn-lt"/>
                <a:ea typeface="+mn-ea"/>
                <a:cs typeface="+mn-cs"/>
              </a:defRPr>
            </a:lvl4pPr>
            <a:lvl5pPr marL="0" indent="0" algn="l">
              <a:spcAft>
                <a:spcPts val="600"/>
              </a:spcAft>
              <a:buFont typeface="Arial" panose="020B0604020202020204" pitchFamily="34" charset="0"/>
              <a:buNone/>
              <a:defRPr lang="da-DK" sz="2400" b="0" kern="1200" noProof="0" dirty="0" smtClean="0">
                <a:solidFill>
                  <a:srgbClr val="307675"/>
                </a:solidFill>
                <a:latin typeface="+mn-lt"/>
                <a:ea typeface="+mn-ea"/>
                <a:cs typeface="+mn-cs"/>
              </a:defRPr>
            </a:lvl5pPr>
            <a:lvl6pPr marL="0" indent="0" algn="l">
              <a:spcAft>
                <a:spcPts val="600"/>
              </a:spcAft>
              <a:buFont typeface="Arial" panose="020B0604020202020204" pitchFamily="34" charset="0"/>
              <a:buNone/>
              <a:defRPr lang="da-DK" sz="2400" b="0" kern="1200" noProof="0" dirty="0" smtClean="0">
                <a:solidFill>
                  <a:srgbClr val="307675"/>
                </a:solidFill>
                <a:latin typeface="+mn-lt"/>
                <a:ea typeface="+mn-ea"/>
                <a:cs typeface="+mn-cs"/>
              </a:defRPr>
            </a:lvl6pPr>
            <a:lvl7pPr marL="0" indent="0" algn="l">
              <a:spcAft>
                <a:spcPts val="600"/>
              </a:spcAft>
              <a:buFont typeface="Arial" panose="020B0604020202020204" pitchFamily="34" charset="0"/>
              <a:buNone/>
              <a:defRPr lang="da-DK" sz="2400" b="0" kern="1200" noProof="0" dirty="0" smtClean="0">
                <a:solidFill>
                  <a:srgbClr val="307675"/>
                </a:solidFill>
                <a:latin typeface="+mn-lt"/>
                <a:ea typeface="+mn-ea"/>
                <a:cs typeface="+mn-cs"/>
              </a:defRPr>
            </a:lvl7pPr>
            <a:lvl8pPr marL="0" indent="0" algn="l">
              <a:spcAft>
                <a:spcPts val="600"/>
              </a:spcAft>
              <a:buFont typeface="Arial" panose="020B0604020202020204" pitchFamily="34" charset="0"/>
              <a:buNone/>
              <a:defRPr lang="da-DK" sz="2400" b="0" kern="1200" noProof="0" dirty="0" smtClean="0">
                <a:solidFill>
                  <a:srgbClr val="307675"/>
                </a:solidFill>
                <a:latin typeface="+mn-lt"/>
                <a:ea typeface="+mn-ea"/>
                <a:cs typeface="+mn-cs"/>
              </a:defRPr>
            </a:lvl8pPr>
            <a:lvl9pPr marL="0" indent="0" algn="l">
              <a:spcAft>
                <a:spcPts val="600"/>
              </a:spcAft>
              <a:buFont typeface="Arial" panose="020B0604020202020204" pitchFamily="34" charset="0"/>
              <a:buNone/>
              <a:defRPr lang="da-DK" sz="2400" b="0" kern="1200" dirty="0">
                <a:solidFill>
                  <a:srgbClr val="307675"/>
                </a:solidFill>
                <a:latin typeface="+mn-lt"/>
                <a:ea typeface="+mn-ea"/>
                <a:cs typeface="+mn-cs"/>
              </a:defRPr>
            </a:lvl9pPr>
          </a:lstStyle>
          <a:p>
            <a:r>
              <a:rPr lang="da-DK"/>
              <a:t>Klik for at tilføje navn</a:t>
            </a:r>
          </a:p>
        </p:txBody>
      </p:sp>
      <p:sp>
        <p:nvSpPr>
          <p:cNvPr id="2" name="Date Placeholder 1" hidden="1">
            <a:extLst>
              <a:ext uri="{FF2B5EF4-FFF2-40B4-BE49-F238E27FC236}">
                <a16:creationId xmlns:a16="http://schemas.microsoft.com/office/drawing/2014/main" id="{55BCC952-19AC-0209-74E9-D4A2E3B6C95F}"/>
              </a:ext>
            </a:extLst>
          </p:cNvPr>
          <p:cNvSpPr>
            <a:spLocks noGrp="1"/>
          </p:cNvSpPr>
          <p:nvPr>
            <p:ph type="dt" sz="half" idx="14"/>
          </p:nvPr>
        </p:nvSpPr>
        <p:spPr/>
        <p:txBody>
          <a:bodyPr/>
          <a:lstStyle>
            <a:lvl1pPr>
              <a:defRPr>
                <a:solidFill>
                  <a:srgbClr val="307675"/>
                </a:solidFill>
              </a:defRPr>
            </a:lvl1pPr>
          </a:lstStyle>
          <a:p>
            <a:r>
              <a:rPr lang="da-DK"/>
              <a:t>dag måned år</a:t>
            </a:r>
          </a:p>
        </p:txBody>
      </p:sp>
      <p:sp>
        <p:nvSpPr>
          <p:cNvPr id="6" name="Footer Placeholder 5">
            <a:extLst>
              <a:ext uri="{FF2B5EF4-FFF2-40B4-BE49-F238E27FC236}">
                <a16:creationId xmlns:a16="http://schemas.microsoft.com/office/drawing/2014/main" id="{A9F48A24-1C7A-F549-ACFE-133BC6B5A658}"/>
              </a:ext>
            </a:extLst>
          </p:cNvPr>
          <p:cNvSpPr>
            <a:spLocks noGrp="1"/>
          </p:cNvSpPr>
          <p:nvPr>
            <p:ph type="ftr" sz="quarter" idx="15"/>
          </p:nvPr>
        </p:nvSpPr>
        <p:spPr/>
        <p:txBody>
          <a:bodyPr/>
          <a:lstStyle>
            <a:lvl1pPr>
              <a:defRPr>
                <a:solidFill>
                  <a:srgbClr val="307675"/>
                </a:solidFill>
              </a:defRPr>
            </a:lvl1pPr>
          </a:lstStyle>
          <a:p>
            <a:endParaRPr lang="da-DK"/>
          </a:p>
        </p:txBody>
      </p:sp>
      <p:sp>
        <p:nvSpPr>
          <p:cNvPr id="7" name="Slide Number Placeholder 6">
            <a:extLst>
              <a:ext uri="{FF2B5EF4-FFF2-40B4-BE49-F238E27FC236}">
                <a16:creationId xmlns:a16="http://schemas.microsoft.com/office/drawing/2014/main" id="{AE7D93CA-161D-95DB-1FD3-BA440687BFE7}"/>
              </a:ext>
            </a:extLst>
          </p:cNvPr>
          <p:cNvSpPr>
            <a:spLocks noGrp="1"/>
          </p:cNvSpPr>
          <p:nvPr>
            <p:ph type="sldNum" sz="quarter" idx="16"/>
          </p:nvPr>
        </p:nvSpPr>
        <p:spPr/>
        <p:txBody>
          <a:bodyPr/>
          <a:lstStyle>
            <a:lvl1pPr>
              <a:defRPr>
                <a:solidFill>
                  <a:srgbClr val="307675"/>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881413955"/>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itat 2">
    <p:bg>
      <p:bgPr>
        <a:solidFill>
          <a:srgbClr val="6FC2B6"/>
        </a:solidFill>
        <a:effectLst/>
      </p:bgPr>
    </p:bg>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77AAD6C7-CF3C-C599-4A1D-CC5A14F69833}"/>
              </a:ext>
            </a:extLst>
          </p:cNvPr>
          <p:cNvSpPr/>
          <p:nvPr userDrawn="1"/>
        </p:nvSpPr>
        <p:spPr bwMode="white">
          <a:xfrm>
            <a:off x="0" y="0"/>
            <a:ext cx="12192000" cy="6858000"/>
          </a:xfrm>
          <a:prstGeom prst="rect">
            <a:avLst/>
          </a:prstGeom>
          <a:solidFill>
            <a:srgbClr val="B5C7D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a:p>
        </p:txBody>
      </p:sp>
      <p:sp>
        <p:nvSpPr>
          <p:cNvPr id="4" name="Citat tegn">
            <a:extLst>
              <a:ext uri="{FF2B5EF4-FFF2-40B4-BE49-F238E27FC236}">
                <a16:creationId xmlns:a16="http://schemas.microsoft.com/office/drawing/2014/main" id="{0974C69F-67E5-AA0E-A6BF-28E432186703}"/>
              </a:ext>
            </a:extLst>
          </p:cNvPr>
          <p:cNvSpPr/>
          <p:nvPr userDrawn="1"/>
        </p:nvSpPr>
        <p:spPr>
          <a:xfrm>
            <a:off x="10222894" y="361950"/>
            <a:ext cx="1246794" cy="988135"/>
          </a:xfrm>
          <a:custGeom>
            <a:avLst/>
            <a:gdLst/>
            <a:ahLst/>
            <a:cxnLst/>
            <a:rect l="l" t="t" r="r" b="b"/>
            <a:pathLst>
              <a:path w="1082850" h="858203">
                <a:moveTo>
                  <a:pt x="810244" y="0"/>
                </a:moveTo>
                <a:lnTo>
                  <a:pt x="1060133" y="0"/>
                </a:lnTo>
                <a:lnTo>
                  <a:pt x="949071" y="401336"/>
                </a:lnTo>
                <a:cubicBezTo>
                  <a:pt x="991140" y="419846"/>
                  <a:pt x="1023954" y="447612"/>
                  <a:pt x="1047512" y="484632"/>
                </a:cubicBezTo>
                <a:cubicBezTo>
                  <a:pt x="1071071" y="521653"/>
                  <a:pt x="1082850" y="565404"/>
                  <a:pt x="1082850" y="615887"/>
                </a:cubicBezTo>
                <a:cubicBezTo>
                  <a:pt x="1082850" y="688245"/>
                  <a:pt x="1060133" y="746721"/>
                  <a:pt x="1014699" y="791314"/>
                </a:cubicBezTo>
                <a:cubicBezTo>
                  <a:pt x="969264" y="835906"/>
                  <a:pt x="911209" y="858203"/>
                  <a:pt x="840534" y="858203"/>
                </a:cubicBezTo>
                <a:cubicBezTo>
                  <a:pt x="769858" y="858203"/>
                  <a:pt x="711383" y="835486"/>
                  <a:pt x="665107" y="790051"/>
                </a:cubicBezTo>
                <a:cubicBezTo>
                  <a:pt x="618832" y="744617"/>
                  <a:pt x="595694" y="686562"/>
                  <a:pt x="595694" y="615887"/>
                </a:cubicBezTo>
                <a:cubicBezTo>
                  <a:pt x="595694" y="582232"/>
                  <a:pt x="599901" y="548577"/>
                  <a:pt x="608314" y="514922"/>
                </a:cubicBezTo>
                <a:cubicBezTo>
                  <a:pt x="616728" y="481267"/>
                  <a:pt x="635238" y="430784"/>
                  <a:pt x="663845" y="363474"/>
                </a:cubicBezTo>
                <a:close/>
                <a:moveTo>
                  <a:pt x="214551" y="0"/>
                </a:moveTo>
                <a:lnTo>
                  <a:pt x="464439" y="0"/>
                </a:lnTo>
                <a:lnTo>
                  <a:pt x="353378" y="401336"/>
                </a:lnTo>
                <a:cubicBezTo>
                  <a:pt x="395447" y="419846"/>
                  <a:pt x="428260" y="447612"/>
                  <a:pt x="451819" y="484632"/>
                </a:cubicBezTo>
                <a:cubicBezTo>
                  <a:pt x="475377" y="521653"/>
                  <a:pt x="487156" y="565404"/>
                  <a:pt x="487156" y="615887"/>
                </a:cubicBezTo>
                <a:cubicBezTo>
                  <a:pt x="487156" y="688245"/>
                  <a:pt x="464439" y="746721"/>
                  <a:pt x="419005" y="791314"/>
                </a:cubicBezTo>
                <a:cubicBezTo>
                  <a:pt x="373571" y="835906"/>
                  <a:pt x="315516" y="858203"/>
                  <a:pt x="244840" y="858203"/>
                </a:cubicBezTo>
                <a:cubicBezTo>
                  <a:pt x="174165" y="858203"/>
                  <a:pt x="115689" y="835486"/>
                  <a:pt x="69414" y="790051"/>
                </a:cubicBezTo>
                <a:cubicBezTo>
                  <a:pt x="23138" y="744617"/>
                  <a:pt x="0" y="686562"/>
                  <a:pt x="0" y="615887"/>
                </a:cubicBezTo>
                <a:cubicBezTo>
                  <a:pt x="0" y="582232"/>
                  <a:pt x="4207" y="548577"/>
                  <a:pt x="12621" y="514922"/>
                </a:cubicBezTo>
                <a:cubicBezTo>
                  <a:pt x="21035" y="481267"/>
                  <a:pt x="39545" y="430784"/>
                  <a:pt x="68152" y="363474"/>
                </a:cubicBezTo>
                <a:close/>
              </a:path>
            </a:pathLst>
          </a:custGeom>
          <a:solidFill>
            <a:srgbClr val="246C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a:solidFill>
                <a:schemeClr val="accent4"/>
              </a:solidFill>
            </a:endParaRPr>
          </a:p>
        </p:txBody>
      </p:sp>
      <p:pic>
        <p:nvPicPr>
          <p:cNvPr id="10" name="Logo">
            <a:extLst>
              <a:ext uri="{FF2B5EF4-FFF2-40B4-BE49-F238E27FC236}">
                <a16:creationId xmlns:a16="http://schemas.microsoft.com/office/drawing/2014/main" id="{1749942F-B223-B02F-0B90-548AF9A774B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7601" y="5958000"/>
            <a:ext cx="1246906" cy="539999"/>
          </a:xfrm>
          <a:prstGeom prst="rect">
            <a:avLst/>
          </a:prstGeom>
        </p:spPr>
      </p:pic>
      <p:sp>
        <p:nvSpPr>
          <p:cNvPr id="9" name="Text Placeholder 8">
            <a:extLst>
              <a:ext uri="{FF2B5EF4-FFF2-40B4-BE49-F238E27FC236}">
                <a16:creationId xmlns:a16="http://schemas.microsoft.com/office/drawing/2014/main" id="{766167BD-2E1B-4064-9794-6E8308216508}"/>
              </a:ext>
            </a:extLst>
          </p:cNvPr>
          <p:cNvSpPr>
            <a:spLocks noGrp="1"/>
          </p:cNvSpPr>
          <p:nvPr>
            <p:ph type="body" sz="quarter" idx="13" hasCustomPrompt="1"/>
          </p:nvPr>
        </p:nvSpPr>
        <p:spPr>
          <a:xfrm>
            <a:off x="720000" y="360000"/>
            <a:ext cx="7974000" cy="2610000"/>
          </a:xfrm>
        </p:spPr>
        <p:txBody>
          <a:bodyPr/>
          <a:lstStyle>
            <a:lvl1pPr marL="0" indent="0">
              <a:lnSpc>
                <a:spcPct val="87000"/>
              </a:lnSpc>
              <a:spcAft>
                <a:spcPts val="0"/>
              </a:spcAft>
              <a:buFont typeface="Arial" panose="020B0604020202020204" pitchFamily="34" charset="0"/>
              <a:buChar char="​"/>
              <a:defRPr sz="5400" b="1">
                <a:solidFill>
                  <a:srgbClr val="246C99"/>
                </a:solidFill>
                <a:latin typeface="+mn-lt"/>
              </a:defRPr>
            </a:lvl1pPr>
            <a:lvl2pPr marL="0" indent="0">
              <a:lnSpc>
                <a:spcPct val="100000"/>
              </a:lnSpc>
              <a:spcBef>
                <a:spcPts val="1200"/>
              </a:spcBef>
              <a:spcAft>
                <a:spcPts val="0"/>
              </a:spcAft>
              <a:buFont typeface="Arial" panose="020B0604020202020204" pitchFamily="34" charset="0"/>
              <a:buNone/>
              <a:defRPr sz="2400" b="0">
                <a:solidFill>
                  <a:srgbClr val="307675"/>
                </a:solidFill>
                <a:latin typeface="+mn-lt"/>
              </a:defRPr>
            </a:lvl2pPr>
            <a:lvl3pPr marL="0" indent="0">
              <a:lnSpc>
                <a:spcPct val="100000"/>
              </a:lnSpc>
              <a:spcBef>
                <a:spcPts val="1200"/>
              </a:spcBef>
              <a:spcAft>
                <a:spcPts val="0"/>
              </a:spcAft>
              <a:buFont typeface="Arial" panose="020B0604020202020204" pitchFamily="34" charset="0"/>
              <a:buChar char="​"/>
              <a:defRPr sz="2400" b="0">
                <a:solidFill>
                  <a:srgbClr val="307675"/>
                </a:solidFill>
                <a:latin typeface="+mn-lt"/>
              </a:defRPr>
            </a:lvl3pPr>
            <a:lvl4pPr>
              <a:lnSpc>
                <a:spcPct val="100000"/>
              </a:lnSpc>
              <a:spcBef>
                <a:spcPts val="1200"/>
              </a:spcBef>
              <a:spcAft>
                <a:spcPts val="0"/>
              </a:spcAft>
              <a:defRPr sz="2400" b="0">
                <a:solidFill>
                  <a:srgbClr val="307675"/>
                </a:solidFill>
                <a:latin typeface="+mn-lt"/>
              </a:defRPr>
            </a:lvl4pPr>
            <a:lvl5pPr>
              <a:lnSpc>
                <a:spcPct val="100000"/>
              </a:lnSpc>
              <a:spcBef>
                <a:spcPts val="1200"/>
              </a:spcBef>
              <a:spcAft>
                <a:spcPts val="0"/>
              </a:spcAft>
              <a:defRPr sz="2400" b="0">
                <a:solidFill>
                  <a:srgbClr val="307675"/>
                </a:solidFill>
                <a:latin typeface="+mn-lt"/>
              </a:defRPr>
            </a:lvl5pPr>
            <a:lvl6pPr marL="0" indent="0">
              <a:lnSpc>
                <a:spcPct val="100000"/>
              </a:lnSpc>
              <a:spcBef>
                <a:spcPts val="1200"/>
              </a:spcBef>
              <a:spcAft>
                <a:spcPts val="0"/>
              </a:spcAft>
              <a:buFont typeface="Arial" panose="020B0604020202020204" pitchFamily="34" charset="0"/>
              <a:buChar char="​"/>
              <a:defRPr sz="2400" b="0">
                <a:solidFill>
                  <a:srgbClr val="307675"/>
                </a:solidFill>
                <a:latin typeface="+mn-lt"/>
              </a:defRPr>
            </a:lvl6pPr>
            <a:lvl7pPr>
              <a:lnSpc>
                <a:spcPct val="100000"/>
              </a:lnSpc>
              <a:spcBef>
                <a:spcPts val="1200"/>
              </a:spcBef>
              <a:spcAft>
                <a:spcPts val="0"/>
              </a:spcAft>
              <a:defRPr sz="2400" b="0">
                <a:solidFill>
                  <a:srgbClr val="307675"/>
                </a:solidFill>
                <a:latin typeface="+mn-lt"/>
              </a:defRPr>
            </a:lvl7pPr>
            <a:lvl8pPr>
              <a:lnSpc>
                <a:spcPct val="100000"/>
              </a:lnSpc>
              <a:spcBef>
                <a:spcPts val="1200"/>
              </a:spcBef>
              <a:spcAft>
                <a:spcPts val="0"/>
              </a:spcAft>
              <a:defRPr sz="2400" b="0">
                <a:solidFill>
                  <a:srgbClr val="307675"/>
                </a:solidFill>
                <a:latin typeface="+mn-lt"/>
              </a:defRPr>
            </a:lvl8pPr>
            <a:lvl9pPr>
              <a:lnSpc>
                <a:spcPct val="100000"/>
              </a:lnSpc>
              <a:spcBef>
                <a:spcPts val="1200"/>
              </a:spcBef>
              <a:spcAft>
                <a:spcPts val="0"/>
              </a:spcAft>
              <a:defRPr sz="2400" b="0">
                <a:solidFill>
                  <a:srgbClr val="307675"/>
                </a:solidFill>
                <a:latin typeface="+mn-lt"/>
              </a:defRPr>
            </a:lvl9pPr>
          </a:lstStyle>
          <a:p>
            <a:pPr lvl="0"/>
            <a:r>
              <a:rPr lang="da-DK"/>
              <a:t>Klik for at tilføje citat</a:t>
            </a:r>
          </a:p>
        </p:txBody>
      </p:sp>
      <p:sp>
        <p:nvSpPr>
          <p:cNvPr id="8" name="Subtitle 2">
            <a:extLst>
              <a:ext uri="{FF2B5EF4-FFF2-40B4-BE49-F238E27FC236}">
                <a16:creationId xmlns:a16="http://schemas.microsoft.com/office/drawing/2014/main" id="{FB3E72D0-2825-EAEA-AE76-CF1E7F6DB640}"/>
              </a:ext>
            </a:extLst>
          </p:cNvPr>
          <p:cNvSpPr>
            <a:spLocks noGrp="1"/>
          </p:cNvSpPr>
          <p:nvPr>
            <p:ph type="subTitle" idx="1" hasCustomPrompt="1"/>
          </p:nvPr>
        </p:nvSpPr>
        <p:spPr>
          <a:xfrm>
            <a:off x="720000" y="4377600"/>
            <a:ext cx="7974000" cy="1400400"/>
          </a:xfrm>
        </p:spPr>
        <p:txBody>
          <a:bodyPr anchor="t" anchorCtr="0"/>
          <a:lstStyle>
            <a:lvl1pPr marL="0" indent="0" algn="l">
              <a:lnSpc>
                <a:spcPct val="87000"/>
              </a:lnSpc>
              <a:spcBef>
                <a:spcPts val="0"/>
              </a:spcBef>
              <a:buFont typeface="Arial" panose="020B0604020202020204" pitchFamily="34" charset="0"/>
              <a:buNone/>
              <a:defRPr sz="2400" b="0">
                <a:solidFill>
                  <a:srgbClr val="246C99"/>
                </a:solidFill>
              </a:defRPr>
            </a:lvl1pPr>
            <a:lvl2pPr marL="0" indent="0" algn="l">
              <a:spcAft>
                <a:spcPts val="600"/>
              </a:spcAft>
              <a:buFont typeface="Arial" panose="020B0604020202020204" pitchFamily="34" charset="0"/>
              <a:buNone/>
              <a:defRPr lang="da-DK" sz="2400" b="0" kern="1200" noProof="0" dirty="0" smtClean="0">
                <a:solidFill>
                  <a:srgbClr val="246C99"/>
                </a:solidFill>
                <a:latin typeface="+mn-lt"/>
                <a:ea typeface="+mn-ea"/>
                <a:cs typeface="+mn-cs"/>
              </a:defRPr>
            </a:lvl2pPr>
            <a:lvl3pPr marL="0" indent="0" algn="l">
              <a:spcAft>
                <a:spcPts val="600"/>
              </a:spcAft>
              <a:buFont typeface="Arial" panose="020B0604020202020204" pitchFamily="34" charset="0"/>
              <a:buNone/>
              <a:defRPr lang="da-DK" sz="2400" b="0" kern="1200" noProof="0" dirty="0" smtClean="0">
                <a:solidFill>
                  <a:srgbClr val="246C99"/>
                </a:solidFill>
                <a:latin typeface="+mn-lt"/>
                <a:ea typeface="+mn-ea"/>
                <a:cs typeface="+mn-cs"/>
              </a:defRPr>
            </a:lvl3pPr>
            <a:lvl4pPr marL="0" indent="0" algn="l">
              <a:spcAft>
                <a:spcPts val="600"/>
              </a:spcAft>
              <a:buFont typeface="Arial" panose="020B0604020202020204" pitchFamily="34" charset="0"/>
              <a:buNone/>
              <a:defRPr lang="da-DK" sz="2400" b="0" kern="1200" noProof="0" dirty="0" smtClean="0">
                <a:solidFill>
                  <a:srgbClr val="246C99"/>
                </a:solidFill>
                <a:latin typeface="+mn-lt"/>
                <a:ea typeface="+mn-ea"/>
                <a:cs typeface="+mn-cs"/>
              </a:defRPr>
            </a:lvl4pPr>
            <a:lvl5pPr marL="0" indent="0" algn="l">
              <a:spcAft>
                <a:spcPts val="600"/>
              </a:spcAft>
              <a:buFont typeface="Arial" panose="020B0604020202020204" pitchFamily="34" charset="0"/>
              <a:buNone/>
              <a:defRPr lang="da-DK" sz="2400" b="0" kern="1200" noProof="0" dirty="0" smtClean="0">
                <a:solidFill>
                  <a:srgbClr val="246C99"/>
                </a:solidFill>
                <a:latin typeface="+mn-lt"/>
                <a:ea typeface="+mn-ea"/>
                <a:cs typeface="+mn-cs"/>
              </a:defRPr>
            </a:lvl5pPr>
            <a:lvl6pPr marL="0" indent="0" algn="l">
              <a:spcAft>
                <a:spcPts val="600"/>
              </a:spcAft>
              <a:buFont typeface="Arial" panose="020B0604020202020204" pitchFamily="34" charset="0"/>
              <a:buNone/>
              <a:defRPr lang="da-DK" sz="2400" b="0" kern="1200" noProof="0" dirty="0" smtClean="0">
                <a:solidFill>
                  <a:srgbClr val="246C99"/>
                </a:solidFill>
                <a:latin typeface="+mn-lt"/>
                <a:ea typeface="+mn-ea"/>
                <a:cs typeface="+mn-cs"/>
              </a:defRPr>
            </a:lvl6pPr>
            <a:lvl7pPr marL="0" indent="0" algn="l">
              <a:spcAft>
                <a:spcPts val="600"/>
              </a:spcAft>
              <a:buFont typeface="Arial" panose="020B0604020202020204" pitchFamily="34" charset="0"/>
              <a:buNone/>
              <a:defRPr lang="da-DK" sz="2400" b="0" kern="1200" noProof="0" dirty="0" smtClean="0">
                <a:solidFill>
                  <a:srgbClr val="246C99"/>
                </a:solidFill>
                <a:latin typeface="+mn-lt"/>
                <a:ea typeface="+mn-ea"/>
                <a:cs typeface="+mn-cs"/>
              </a:defRPr>
            </a:lvl7pPr>
            <a:lvl8pPr marL="0" indent="0" algn="l">
              <a:spcAft>
                <a:spcPts val="600"/>
              </a:spcAft>
              <a:buFont typeface="Arial" panose="020B0604020202020204" pitchFamily="34" charset="0"/>
              <a:buNone/>
              <a:defRPr lang="da-DK" sz="2400" b="0" kern="1200" noProof="0" dirty="0" smtClean="0">
                <a:solidFill>
                  <a:srgbClr val="246C99"/>
                </a:solidFill>
                <a:latin typeface="+mn-lt"/>
                <a:ea typeface="+mn-ea"/>
                <a:cs typeface="+mn-cs"/>
              </a:defRPr>
            </a:lvl8pPr>
            <a:lvl9pPr marL="0" indent="0" algn="l">
              <a:spcAft>
                <a:spcPts val="600"/>
              </a:spcAft>
              <a:buFont typeface="Arial" panose="020B0604020202020204" pitchFamily="34" charset="0"/>
              <a:buNone/>
              <a:defRPr lang="da-DK" sz="2400" b="0" kern="1200" dirty="0">
                <a:solidFill>
                  <a:srgbClr val="246C99"/>
                </a:solidFill>
                <a:latin typeface="+mn-lt"/>
                <a:ea typeface="+mn-ea"/>
                <a:cs typeface="+mn-cs"/>
              </a:defRPr>
            </a:lvl9pPr>
          </a:lstStyle>
          <a:p>
            <a:r>
              <a:rPr lang="da-DK"/>
              <a:t>Klik for at tilføje navn</a:t>
            </a:r>
          </a:p>
        </p:txBody>
      </p:sp>
      <p:sp>
        <p:nvSpPr>
          <p:cNvPr id="2" name="Date Placeholder 1" hidden="1">
            <a:extLst>
              <a:ext uri="{FF2B5EF4-FFF2-40B4-BE49-F238E27FC236}">
                <a16:creationId xmlns:a16="http://schemas.microsoft.com/office/drawing/2014/main" id="{55BCC952-19AC-0209-74E9-D4A2E3B6C95F}"/>
              </a:ext>
            </a:extLst>
          </p:cNvPr>
          <p:cNvSpPr>
            <a:spLocks noGrp="1"/>
          </p:cNvSpPr>
          <p:nvPr>
            <p:ph type="dt" sz="half" idx="14"/>
          </p:nvPr>
        </p:nvSpPr>
        <p:spPr/>
        <p:txBody>
          <a:bodyPr/>
          <a:lstStyle>
            <a:lvl1pPr>
              <a:defRPr>
                <a:solidFill>
                  <a:srgbClr val="246C99"/>
                </a:solidFill>
              </a:defRPr>
            </a:lvl1pPr>
          </a:lstStyle>
          <a:p>
            <a:r>
              <a:rPr lang="da-DK"/>
              <a:t>dag måned år</a:t>
            </a:r>
          </a:p>
        </p:txBody>
      </p:sp>
      <p:sp>
        <p:nvSpPr>
          <p:cNvPr id="6" name="Footer Placeholder 5">
            <a:extLst>
              <a:ext uri="{FF2B5EF4-FFF2-40B4-BE49-F238E27FC236}">
                <a16:creationId xmlns:a16="http://schemas.microsoft.com/office/drawing/2014/main" id="{A9F48A24-1C7A-F549-ACFE-133BC6B5A658}"/>
              </a:ext>
            </a:extLst>
          </p:cNvPr>
          <p:cNvSpPr>
            <a:spLocks noGrp="1"/>
          </p:cNvSpPr>
          <p:nvPr>
            <p:ph type="ftr" sz="quarter" idx="15"/>
          </p:nvPr>
        </p:nvSpPr>
        <p:spPr/>
        <p:txBody>
          <a:bodyPr/>
          <a:lstStyle>
            <a:lvl1pPr>
              <a:defRPr>
                <a:solidFill>
                  <a:srgbClr val="246C99"/>
                </a:solidFill>
              </a:defRPr>
            </a:lvl1pPr>
          </a:lstStyle>
          <a:p>
            <a:endParaRPr lang="da-DK"/>
          </a:p>
        </p:txBody>
      </p:sp>
      <p:sp>
        <p:nvSpPr>
          <p:cNvPr id="7" name="Slide Number Placeholder 6">
            <a:extLst>
              <a:ext uri="{FF2B5EF4-FFF2-40B4-BE49-F238E27FC236}">
                <a16:creationId xmlns:a16="http://schemas.microsoft.com/office/drawing/2014/main" id="{AE7D93CA-161D-95DB-1FD3-BA440687BFE7}"/>
              </a:ext>
            </a:extLst>
          </p:cNvPr>
          <p:cNvSpPr>
            <a:spLocks noGrp="1"/>
          </p:cNvSpPr>
          <p:nvPr>
            <p:ph type="sldNum" sz="quarter" idx="16"/>
          </p:nvPr>
        </p:nvSpPr>
        <p:spPr/>
        <p:txBody>
          <a:bodyPr/>
          <a:lstStyle>
            <a:lvl1pPr>
              <a:defRPr>
                <a:solidFill>
                  <a:srgbClr val="246C99"/>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00365388"/>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itat 3">
    <p:bg>
      <p:bgPr>
        <a:solidFill>
          <a:srgbClr val="6FC2B6"/>
        </a:solidFill>
        <a:effectLst/>
      </p:bgPr>
    </p:bg>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77AAD6C7-CF3C-C599-4A1D-CC5A14F69833}"/>
              </a:ext>
            </a:extLst>
          </p:cNvPr>
          <p:cNvSpPr/>
          <p:nvPr userDrawn="1"/>
        </p:nvSpPr>
        <p:spPr bwMode="white">
          <a:xfrm>
            <a:off x="0" y="0"/>
            <a:ext cx="12192000" cy="6858000"/>
          </a:xfrm>
          <a:prstGeom prst="rect">
            <a:avLst/>
          </a:prstGeom>
          <a:solidFill>
            <a:srgbClr val="FFEBA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a:p>
        </p:txBody>
      </p:sp>
      <p:sp>
        <p:nvSpPr>
          <p:cNvPr id="4" name="Citat tegn">
            <a:extLst>
              <a:ext uri="{FF2B5EF4-FFF2-40B4-BE49-F238E27FC236}">
                <a16:creationId xmlns:a16="http://schemas.microsoft.com/office/drawing/2014/main" id="{0974C69F-67E5-AA0E-A6BF-28E432186703}"/>
              </a:ext>
            </a:extLst>
          </p:cNvPr>
          <p:cNvSpPr/>
          <p:nvPr userDrawn="1"/>
        </p:nvSpPr>
        <p:spPr>
          <a:xfrm>
            <a:off x="10222894" y="361950"/>
            <a:ext cx="1246794" cy="988135"/>
          </a:xfrm>
          <a:custGeom>
            <a:avLst/>
            <a:gdLst/>
            <a:ahLst/>
            <a:cxnLst/>
            <a:rect l="l" t="t" r="r" b="b"/>
            <a:pathLst>
              <a:path w="1082850" h="858203">
                <a:moveTo>
                  <a:pt x="810244" y="0"/>
                </a:moveTo>
                <a:lnTo>
                  <a:pt x="1060133" y="0"/>
                </a:lnTo>
                <a:lnTo>
                  <a:pt x="949071" y="401336"/>
                </a:lnTo>
                <a:cubicBezTo>
                  <a:pt x="991140" y="419846"/>
                  <a:pt x="1023954" y="447612"/>
                  <a:pt x="1047512" y="484632"/>
                </a:cubicBezTo>
                <a:cubicBezTo>
                  <a:pt x="1071071" y="521653"/>
                  <a:pt x="1082850" y="565404"/>
                  <a:pt x="1082850" y="615887"/>
                </a:cubicBezTo>
                <a:cubicBezTo>
                  <a:pt x="1082850" y="688245"/>
                  <a:pt x="1060133" y="746721"/>
                  <a:pt x="1014699" y="791314"/>
                </a:cubicBezTo>
                <a:cubicBezTo>
                  <a:pt x="969264" y="835906"/>
                  <a:pt x="911209" y="858203"/>
                  <a:pt x="840534" y="858203"/>
                </a:cubicBezTo>
                <a:cubicBezTo>
                  <a:pt x="769858" y="858203"/>
                  <a:pt x="711383" y="835486"/>
                  <a:pt x="665107" y="790051"/>
                </a:cubicBezTo>
                <a:cubicBezTo>
                  <a:pt x="618832" y="744617"/>
                  <a:pt x="595694" y="686562"/>
                  <a:pt x="595694" y="615887"/>
                </a:cubicBezTo>
                <a:cubicBezTo>
                  <a:pt x="595694" y="582232"/>
                  <a:pt x="599901" y="548577"/>
                  <a:pt x="608314" y="514922"/>
                </a:cubicBezTo>
                <a:cubicBezTo>
                  <a:pt x="616728" y="481267"/>
                  <a:pt x="635238" y="430784"/>
                  <a:pt x="663845" y="363474"/>
                </a:cubicBezTo>
                <a:close/>
                <a:moveTo>
                  <a:pt x="214551" y="0"/>
                </a:moveTo>
                <a:lnTo>
                  <a:pt x="464439" y="0"/>
                </a:lnTo>
                <a:lnTo>
                  <a:pt x="353378" y="401336"/>
                </a:lnTo>
                <a:cubicBezTo>
                  <a:pt x="395447" y="419846"/>
                  <a:pt x="428260" y="447612"/>
                  <a:pt x="451819" y="484632"/>
                </a:cubicBezTo>
                <a:cubicBezTo>
                  <a:pt x="475377" y="521653"/>
                  <a:pt x="487156" y="565404"/>
                  <a:pt x="487156" y="615887"/>
                </a:cubicBezTo>
                <a:cubicBezTo>
                  <a:pt x="487156" y="688245"/>
                  <a:pt x="464439" y="746721"/>
                  <a:pt x="419005" y="791314"/>
                </a:cubicBezTo>
                <a:cubicBezTo>
                  <a:pt x="373571" y="835906"/>
                  <a:pt x="315516" y="858203"/>
                  <a:pt x="244840" y="858203"/>
                </a:cubicBezTo>
                <a:cubicBezTo>
                  <a:pt x="174165" y="858203"/>
                  <a:pt x="115689" y="835486"/>
                  <a:pt x="69414" y="790051"/>
                </a:cubicBezTo>
                <a:cubicBezTo>
                  <a:pt x="23138" y="744617"/>
                  <a:pt x="0" y="686562"/>
                  <a:pt x="0" y="615887"/>
                </a:cubicBezTo>
                <a:cubicBezTo>
                  <a:pt x="0" y="582232"/>
                  <a:pt x="4207" y="548577"/>
                  <a:pt x="12621" y="514922"/>
                </a:cubicBezTo>
                <a:cubicBezTo>
                  <a:pt x="21035" y="481267"/>
                  <a:pt x="39545" y="430784"/>
                  <a:pt x="68152" y="363474"/>
                </a:cubicBezTo>
                <a:close/>
              </a:path>
            </a:pathLst>
          </a:custGeom>
          <a:solidFill>
            <a:srgbClr val="FFA0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a:solidFill>
                <a:schemeClr val="accent4"/>
              </a:solidFill>
            </a:endParaRPr>
          </a:p>
        </p:txBody>
      </p:sp>
      <p:pic>
        <p:nvPicPr>
          <p:cNvPr id="10" name="Logo">
            <a:extLst>
              <a:ext uri="{FF2B5EF4-FFF2-40B4-BE49-F238E27FC236}">
                <a16:creationId xmlns:a16="http://schemas.microsoft.com/office/drawing/2014/main" id="{1749942F-B223-B02F-0B90-548AF9A774B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7601" y="5958000"/>
            <a:ext cx="1246906" cy="539998"/>
          </a:xfrm>
          <a:prstGeom prst="rect">
            <a:avLst/>
          </a:prstGeom>
        </p:spPr>
      </p:pic>
      <p:sp>
        <p:nvSpPr>
          <p:cNvPr id="9" name="Text Placeholder 8">
            <a:extLst>
              <a:ext uri="{FF2B5EF4-FFF2-40B4-BE49-F238E27FC236}">
                <a16:creationId xmlns:a16="http://schemas.microsoft.com/office/drawing/2014/main" id="{766167BD-2E1B-4064-9794-6E8308216508}"/>
              </a:ext>
            </a:extLst>
          </p:cNvPr>
          <p:cNvSpPr>
            <a:spLocks noGrp="1"/>
          </p:cNvSpPr>
          <p:nvPr>
            <p:ph type="body" sz="quarter" idx="13" hasCustomPrompt="1"/>
          </p:nvPr>
        </p:nvSpPr>
        <p:spPr>
          <a:xfrm>
            <a:off x="720000" y="360000"/>
            <a:ext cx="7974000" cy="2610000"/>
          </a:xfrm>
        </p:spPr>
        <p:txBody>
          <a:bodyPr/>
          <a:lstStyle>
            <a:lvl1pPr marL="0" indent="0">
              <a:lnSpc>
                <a:spcPct val="87000"/>
              </a:lnSpc>
              <a:spcAft>
                <a:spcPts val="0"/>
              </a:spcAft>
              <a:buFont typeface="Arial" panose="020B0604020202020204" pitchFamily="34" charset="0"/>
              <a:buChar char="​"/>
              <a:defRPr sz="5400" b="1">
                <a:solidFill>
                  <a:srgbClr val="FFA039"/>
                </a:solidFill>
                <a:latin typeface="+mn-lt"/>
              </a:defRPr>
            </a:lvl1pPr>
            <a:lvl2pPr marL="0" indent="0">
              <a:lnSpc>
                <a:spcPct val="100000"/>
              </a:lnSpc>
              <a:spcBef>
                <a:spcPts val="1200"/>
              </a:spcBef>
              <a:spcAft>
                <a:spcPts val="0"/>
              </a:spcAft>
              <a:buFont typeface="Arial" panose="020B0604020202020204" pitchFamily="34" charset="0"/>
              <a:buNone/>
              <a:defRPr sz="2400" b="0">
                <a:solidFill>
                  <a:srgbClr val="307675"/>
                </a:solidFill>
                <a:latin typeface="+mn-lt"/>
              </a:defRPr>
            </a:lvl2pPr>
            <a:lvl3pPr marL="0" indent="0">
              <a:lnSpc>
                <a:spcPct val="100000"/>
              </a:lnSpc>
              <a:spcBef>
                <a:spcPts val="1200"/>
              </a:spcBef>
              <a:spcAft>
                <a:spcPts val="0"/>
              </a:spcAft>
              <a:buFont typeface="Arial" panose="020B0604020202020204" pitchFamily="34" charset="0"/>
              <a:buChar char="​"/>
              <a:defRPr sz="2400" b="0">
                <a:solidFill>
                  <a:srgbClr val="307675"/>
                </a:solidFill>
                <a:latin typeface="+mn-lt"/>
              </a:defRPr>
            </a:lvl3pPr>
            <a:lvl4pPr>
              <a:lnSpc>
                <a:spcPct val="100000"/>
              </a:lnSpc>
              <a:spcBef>
                <a:spcPts val="1200"/>
              </a:spcBef>
              <a:spcAft>
                <a:spcPts val="0"/>
              </a:spcAft>
              <a:defRPr sz="2400" b="0">
                <a:solidFill>
                  <a:srgbClr val="307675"/>
                </a:solidFill>
                <a:latin typeface="+mn-lt"/>
              </a:defRPr>
            </a:lvl4pPr>
            <a:lvl5pPr>
              <a:lnSpc>
                <a:spcPct val="100000"/>
              </a:lnSpc>
              <a:spcBef>
                <a:spcPts val="1200"/>
              </a:spcBef>
              <a:spcAft>
                <a:spcPts val="0"/>
              </a:spcAft>
              <a:defRPr sz="2400" b="0">
                <a:solidFill>
                  <a:srgbClr val="307675"/>
                </a:solidFill>
                <a:latin typeface="+mn-lt"/>
              </a:defRPr>
            </a:lvl5pPr>
            <a:lvl6pPr marL="0" indent="0">
              <a:lnSpc>
                <a:spcPct val="100000"/>
              </a:lnSpc>
              <a:spcBef>
                <a:spcPts val="1200"/>
              </a:spcBef>
              <a:spcAft>
                <a:spcPts val="0"/>
              </a:spcAft>
              <a:buFont typeface="Arial" panose="020B0604020202020204" pitchFamily="34" charset="0"/>
              <a:buChar char="​"/>
              <a:defRPr sz="2400" b="0">
                <a:solidFill>
                  <a:srgbClr val="307675"/>
                </a:solidFill>
                <a:latin typeface="+mn-lt"/>
              </a:defRPr>
            </a:lvl6pPr>
            <a:lvl7pPr>
              <a:lnSpc>
                <a:spcPct val="100000"/>
              </a:lnSpc>
              <a:spcBef>
                <a:spcPts val="1200"/>
              </a:spcBef>
              <a:spcAft>
                <a:spcPts val="0"/>
              </a:spcAft>
              <a:defRPr sz="2400" b="0">
                <a:solidFill>
                  <a:srgbClr val="307675"/>
                </a:solidFill>
                <a:latin typeface="+mn-lt"/>
              </a:defRPr>
            </a:lvl7pPr>
            <a:lvl8pPr>
              <a:lnSpc>
                <a:spcPct val="100000"/>
              </a:lnSpc>
              <a:spcBef>
                <a:spcPts val="1200"/>
              </a:spcBef>
              <a:spcAft>
                <a:spcPts val="0"/>
              </a:spcAft>
              <a:defRPr sz="2400" b="0">
                <a:solidFill>
                  <a:srgbClr val="307675"/>
                </a:solidFill>
                <a:latin typeface="+mn-lt"/>
              </a:defRPr>
            </a:lvl8pPr>
            <a:lvl9pPr>
              <a:lnSpc>
                <a:spcPct val="100000"/>
              </a:lnSpc>
              <a:spcBef>
                <a:spcPts val="1200"/>
              </a:spcBef>
              <a:spcAft>
                <a:spcPts val="0"/>
              </a:spcAft>
              <a:defRPr sz="2400" b="0">
                <a:solidFill>
                  <a:srgbClr val="307675"/>
                </a:solidFill>
                <a:latin typeface="+mn-lt"/>
              </a:defRPr>
            </a:lvl9pPr>
          </a:lstStyle>
          <a:p>
            <a:pPr lvl="0"/>
            <a:r>
              <a:rPr lang="da-DK"/>
              <a:t>Klik for at tilføje citat</a:t>
            </a:r>
          </a:p>
        </p:txBody>
      </p:sp>
      <p:sp>
        <p:nvSpPr>
          <p:cNvPr id="8" name="Subtitle 2">
            <a:extLst>
              <a:ext uri="{FF2B5EF4-FFF2-40B4-BE49-F238E27FC236}">
                <a16:creationId xmlns:a16="http://schemas.microsoft.com/office/drawing/2014/main" id="{FB3E72D0-2825-EAEA-AE76-CF1E7F6DB640}"/>
              </a:ext>
            </a:extLst>
          </p:cNvPr>
          <p:cNvSpPr>
            <a:spLocks noGrp="1"/>
          </p:cNvSpPr>
          <p:nvPr>
            <p:ph type="subTitle" idx="1" hasCustomPrompt="1"/>
          </p:nvPr>
        </p:nvSpPr>
        <p:spPr>
          <a:xfrm>
            <a:off x="720000" y="4377600"/>
            <a:ext cx="7974000" cy="1400400"/>
          </a:xfrm>
        </p:spPr>
        <p:txBody>
          <a:bodyPr anchor="t" anchorCtr="0"/>
          <a:lstStyle>
            <a:lvl1pPr marL="0" indent="0" algn="l">
              <a:lnSpc>
                <a:spcPct val="87000"/>
              </a:lnSpc>
              <a:spcBef>
                <a:spcPts val="0"/>
              </a:spcBef>
              <a:buFont typeface="Arial" panose="020B0604020202020204" pitchFamily="34" charset="0"/>
              <a:buNone/>
              <a:defRPr sz="2400" b="0">
                <a:solidFill>
                  <a:srgbClr val="FFA039"/>
                </a:solidFill>
              </a:defRPr>
            </a:lvl1pPr>
            <a:lvl2pPr marL="0" indent="0" algn="l">
              <a:spcAft>
                <a:spcPts val="600"/>
              </a:spcAft>
              <a:buFont typeface="Arial" panose="020B0604020202020204" pitchFamily="34" charset="0"/>
              <a:buNone/>
              <a:defRPr lang="da-DK" sz="2400" b="0" kern="1200" noProof="0" dirty="0" smtClean="0">
                <a:solidFill>
                  <a:srgbClr val="FFA039"/>
                </a:solidFill>
                <a:latin typeface="+mn-lt"/>
                <a:ea typeface="+mn-ea"/>
                <a:cs typeface="+mn-cs"/>
              </a:defRPr>
            </a:lvl2pPr>
            <a:lvl3pPr marL="0" indent="0" algn="l">
              <a:spcAft>
                <a:spcPts val="600"/>
              </a:spcAft>
              <a:buFont typeface="Arial" panose="020B0604020202020204" pitchFamily="34" charset="0"/>
              <a:buNone/>
              <a:defRPr lang="da-DK" sz="2400" b="0" kern="1200" noProof="0" dirty="0" smtClean="0">
                <a:solidFill>
                  <a:srgbClr val="FFA039"/>
                </a:solidFill>
                <a:latin typeface="+mn-lt"/>
                <a:ea typeface="+mn-ea"/>
                <a:cs typeface="+mn-cs"/>
              </a:defRPr>
            </a:lvl3pPr>
            <a:lvl4pPr marL="0" indent="0" algn="l">
              <a:spcAft>
                <a:spcPts val="600"/>
              </a:spcAft>
              <a:buFont typeface="Arial" panose="020B0604020202020204" pitchFamily="34" charset="0"/>
              <a:buNone/>
              <a:defRPr lang="da-DK" sz="2400" b="0" kern="1200" noProof="0" dirty="0" smtClean="0">
                <a:solidFill>
                  <a:srgbClr val="FFA039"/>
                </a:solidFill>
                <a:latin typeface="+mn-lt"/>
                <a:ea typeface="+mn-ea"/>
                <a:cs typeface="+mn-cs"/>
              </a:defRPr>
            </a:lvl4pPr>
            <a:lvl5pPr marL="0" indent="0" algn="l">
              <a:spcAft>
                <a:spcPts val="600"/>
              </a:spcAft>
              <a:buFont typeface="Arial" panose="020B0604020202020204" pitchFamily="34" charset="0"/>
              <a:buNone/>
              <a:defRPr lang="da-DK" sz="2400" b="0" kern="1200" noProof="0" dirty="0" smtClean="0">
                <a:solidFill>
                  <a:srgbClr val="FFA039"/>
                </a:solidFill>
                <a:latin typeface="+mn-lt"/>
                <a:ea typeface="+mn-ea"/>
                <a:cs typeface="+mn-cs"/>
              </a:defRPr>
            </a:lvl5pPr>
            <a:lvl6pPr marL="0" indent="0" algn="l">
              <a:spcAft>
                <a:spcPts val="600"/>
              </a:spcAft>
              <a:buFont typeface="Arial" panose="020B0604020202020204" pitchFamily="34" charset="0"/>
              <a:buNone/>
              <a:defRPr lang="da-DK" sz="2400" b="0" kern="1200" noProof="0" dirty="0" smtClean="0">
                <a:solidFill>
                  <a:srgbClr val="FFA039"/>
                </a:solidFill>
                <a:latin typeface="+mn-lt"/>
                <a:ea typeface="+mn-ea"/>
                <a:cs typeface="+mn-cs"/>
              </a:defRPr>
            </a:lvl6pPr>
            <a:lvl7pPr marL="0" indent="0" algn="l">
              <a:spcAft>
                <a:spcPts val="600"/>
              </a:spcAft>
              <a:buFont typeface="Arial" panose="020B0604020202020204" pitchFamily="34" charset="0"/>
              <a:buNone/>
              <a:defRPr lang="da-DK" sz="2400" b="0" kern="1200" noProof="0" dirty="0" smtClean="0">
                <a:solidFill>
                  <a:srgbClr val="FFA039"/>
                </a:solidFill>
                <a:latin typeface="+mn-lt"/>
                <a:ea typeface="+mn-ea"/>
                <a:cs typeface="+mn-cs"/>
              </a:defRPr>
            </a:lvl7pPr>
            <a:lvl8pPr marL="0" indent="0" algn="l">
              <a:spcAft>
                <a:spcPts val="600"/>
              </a:spcAft>
              <a:buFont typeface="Arial" panose="020B0604020202020204" pitchFamily="34" charset="0"/>
              <a:buNone/>
              <a:defRPr lang="da-DK" sz="2400" b="0" kern="1200" noProof="0" dirty="0" smtClean="0">
                <a:solidFill>
                  <a:srgbClr val="FFA039"/>
                </a:solidFill>
                <a:latin typeface="+mn-lt"/>
                <a:ea typeface="+mn-ea"/>
                <a:cs typeface="+mn-cs"/>
              </a:defRPr>
            </a:lvl8pPr>
            <a:lvl9pPr marL="0" indent="0" algn="l">
              <a:spcAft>
                <a:spcPts val="600"/>
              </a:spcAft>
              <a:buFont typeface="Arial" panose="020B0604020202020204" pitchFamily="34" charset="0"/>
              <a:buNone/>
              <a:defRPr lang="da-DK" sz="2400" b="0" kern="1200" dirty="0">
                <a:solidFill>
                  <a:srgbClr val="FFA039"/>
                </a:solidFill>
                <a:latin typeface="+mn-lt"/>
                <a:ea typeface="+mn-ea"/>
                <a:cs typeface="+mn-cs"/>
              </a:defRPr>
            </a:lvl9pPr>
          </a:lstStyle>
          <a:p>
            <a:r>
              <a:rPr lang="da-DK"/>
              <a:t>Klik for at tilføje navn</a:t>
            </a:r>
          </a:p>
        </p:txBody>
      </p:sp>
      <p:sp>
        <p:nvSpPr>
          <p:cNvPr id="2" name="Date Placeholder 1" hidden="1">
            <a:extLst>
              <a:ext uri="{FF2B5EF4-FFF2-40B4-BE49-F238E27FC236}">
                <a16:creationId xmlns:a16="http://schemas.microsoft.com/office/drawing/2014/main" id="{55BCC952-19AC-0209-74E9-D4A2E3B6C95F}"/>
              </a:ext>
            </a:extLst>
          </p:cNvPr>
          <p:cNvSpPr>
            <a:spLocks noGrp="1"/>
          </p:cNvSpPr>
          <p:nvPr>
            <p:ph type="dt" sz="half" idx="14"/>
          </p:nvPr>
        </p:nvSpPr>
        <p:spPr/>
        <p:txBody>
          <a:bodyPr/>
          <a:lstStyle>
            <a:lvl1pPr>
              <a:defRPr>
                <a:solidFill>
                  <a:srgbClr val="FFA039"/>
                </a:solidFill>
              </a:defRPr>
            </a:lvl1pPr>
          </a:lstStyle>
          <a:p>
            <a:r>
              <a:rPr lang="da-DK"/>
              <a:t>dag måned år</a:t>
            </a:r>
          </a:p>
        </p:txBody>
      </p:sp>
      <p:sp>
        <p:nvSpPr>
          <p:cNvPr id="6" name="Footer Placeholder 5">
            <a:extLst>
              <a:ext uri="{FF2B5EF4-FFF2-40B4-BE49-F238E27FC236}">
                <a16:creationId xmlns:a16="http://schemas.microsoft.com/office/drawing/2014/main" id="{A9F48A24-1C7A-F549-ACFE-133BC6B5A658}"/>
              </a:ext>
            </a:extLst>
          </p:cNvPr>
          <p:cNvSpPr>
            <a:spLocks noGrp="1"/>
          </p:cNvSpPr>
          <p:nvPr>
            <p:ph type="ftr" sz="quarter" idx="15"/>
          </p:nvPr>
        </p:nvSpPr>
        <p:spPr/>
        <p:txBody>
          <a:bodyPr/>
          <a:lstStyle>
            <a:lvl1pPr>
              <a:defRPr>
                <a:solidFill>
                  <a:srgbClr val="FFA039"/>
                </a:solidFill>
              </a:defRPr>
            </a:lvl1pPr>
          </a:lstStyle>
          <a:p>
            <a:endParaRPr lang="da-DK"/>
          </a:p>
        </p:txBody>
      </p:sp>
      <p:sp>
        <p:nvSpPr>
          <p:cNvPr id="7" name="Slide Number Placeholder 6">
            <a:extLst>
              <a:ext uri="{FF2B5EF4-FFF2-40B4-BE49-F238E27FC236}">
                <a16:creationId xmlns:a16="http://schemas.microsoft.com/office/drawing/2014/main" id="{AE7D93CA-161D-95DB-1FD3-BA440687BFE7}"/>
              </a:ext>
            </a:extLst>
          </p:cNvPr>
          <p:cNvSpPr>
            <a:spLocks noGrp="1"/>
          </p:cNvSpPr>
          <p:nvPr>
            <p:ph type="sldNum" sz="quarter" idx="16"/>
          </p:nvPr>
        </p:nvSpPr>
        <p:spPr/>
        <p:txBody>
          <a:bodyPr/>
          <a:lstStyle>
            <a:lvl1pPr>
              <a:defRPr>
                <a:solidFill>
                  <a:srgbClr val="FFA039"/>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736139397"/>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gside 1">
    <p:bg>
      <p:bgPr>
        <a:solidFill>
          <a:srgbClr val="307675"/>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10E56259-23F3-89A4-D266-B064E61B8F12}"/>
              </a:ext>
            </a:extLst>
          </p:cNvPr>
          <p:cNvSpPr/>
          <p:nvPr userDrawn="1"/>
        </p:nvSpPr>
        <p:spPr bwMode="white">
          <a:xfrm>
            <a:off x="0" y="0"/>
            <a:ext cx="12193200" cy="6858000"/>
          </a:xfrm>
          <a:prstGeom prst="rect">
            <a:avLst/>
          </a:prstGeom>
          <a:solidFill>
            <a:srgbClr val="307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7" name="Logo cut">
            <a:extLst>
              <a:ext uri="{FF2B5EF4-FFF2-40B4-BE49-F238E27FC236}">
                <a16:creationId xmlns:a16="http://schemas.microsoft.com/office/drawing/2014/main" id="{F56D5E37-A261-883F-7B76-020F34F417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663991" y="-2"/>
            <a:ext cx="4530276" cy="3492000"/>
          </a:xfrm>
          <a:prstGeom prst="rect">
            <a:avLst/>
          </a:prstGeom>
        </p:spPr>
      </p:pic>
      <p:pic>
        <p:nvPicPr>
          <p:cNvPr id="18" name="Logo">
            <a:extLst>
              <a:ext uri="{FF2B5EF4-FFF2-40B4-BE49-F238E27FC236}">
                <a16:creationId xmlns:a16="http://schemas.microsoft.com/office/drawing/2014/main" id="{3BEDE968-3549-2D15-6E62-DDD03F95FD2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02800" y="5774400"/>
            <a:ext cx="1670858" cy="723599"/>
          </a:xfrm>
          <a:prstGeom prst="rect">
            <a:avLst/>
          </a:prstGeom>
        </p:spPr>
      </p:pic>
      <p:sp>
        <p:nvSpPr>
          <p:cNvPr id="15" name="Title 1">
            <a:extLst>
              <a:ext uri="{FF2B5EF4-FFF2-40B4-BE49-F238E27FC236}">
                <a16:creationId xmlns:a16="http://schemas.microsoft.com/office/drawing/2014/main" id="{D7FDCA7A-A13F-08AC-560D-65ACF6115861}"/>
              </a:ext>
            </a:extLst>
          </p:cNvPr>
          <p:cNvSpPr>
            <a:spLocks noGrp="1"/>
          </p:cNvSpPr>
          <p:nvPr>
            <p:ph type="title" hasCustomPrompt="1"/>
          </p:nvPr>
        </p:nvSpPr>
        <p:spPr>
          <a:xfrm>
            <a:off x="720000" y="1526397"/>
            <a:ext cx="7059600" cy="2617103"/>
          </a:xfrm>
        </p:spPr>
        <p:txBody>
          <a:bodyPr/>
          <a:lstStyle>
            <a:lvl1pPr>
              <a:defRPr sz="9600">
                <a:solidFill>
                  <a:srgbClr val="6FC2B6"/>
                </a:solidFill>
              </a:defRPr>
            </a:lvl1pPr>
          </a:lstStyle>
          <a:p>
            <a:r>
              <a:rPr lang="da-DK"/>
              <a:t>#Tak</a:t>
            </a:r>
          </a:p>
        </p:txBody>
      </p:sp>
      <p:sp>
        <p:nvSpPr>
          <p:cNvPr id="16" name="Text Placeholder 5">
            <a:extLst>
              <a:ext uri="{FF2B5EF4-FFF2-40B4-BE49-F238E27FC236}">
                <a16:creationId xmlns:a16="http://schemas.microsoft.com/office/drawing/2014/main" id="{374AE0F5-D4E7-E219-DE9A-37C727833DFD}"/>
              </a:ext>
            </a:extLst>
          </p:cNvPr>
          <p:cNvSpPr>
            <a:spLocks noGrp="1"/>
          </p:cNvSpPr>
          <p:nvPr>
            <p:ph type="body" sz="quarter" idx="18" hasCustomPrompt="1"/>
          </p:nvPr>
        </p:nvSpPr>
        <p:spPr>
          <a:xfrm>
            <a:off x="720000" y="4143501"/>
            <a:ext cx="7059600" cy="180000"/>
          </a:xfrm>
        </p:spPr>
        <p:txBody>
          <a:bodyPr anchor="t" anchorCtr="0"/>
          <a:lstStyle>
            <a:lvl1pPr marL="0" indent="0">
              <a:lnSpc>
                <a:spcPct val="83000"/>
              </a:lnSpc>
              <a:spcAft>
                <a:spcPts val="0"/>
              </a:spcAft>
              <a:buFontTx/>
              <a:buNone/>
              <a:defRPr sz="1600" cap="all" baseline="0">
                <a:solidFill>
                  <a:srgbClr val="6FC2B6"/>
                </a:solidFill>
              </a:defRPr>
            </a:lvl1pPr>
            <a:lvl2pPr marL="0" indent="0">
              <a:lnSpc>
                <a:spcPct val="100000"/>
              </a:lnSpc>
              <a:spcAft>
                <a:spcPts val="0"/>
              </a:spcAft>
              <a:buFontTx/>
              <a:buNone/>
              <a:defRPr sz="1200"/>
            </a:lvl2pPr>
            <a:lvl3pPr marL="0" indent="0">
              <a:lnSpc>
                <a:spcPct val="100000"/>
              </a:lnSpc>
              <a:spcAft>
                <a:spcPts val="0"/>
              </a:spcAft>
              <a:buFontTx/>
              <a:buNone/>
              <a:defRPr sz="1200"/>
            </a:lvl3pPr>
            <a:lvl4pPr marL="0">
              <a:lnSpc>
                <a:spcPct val="100000"/>
              </a:lnSpc>
              <a:spcAft>
                <a:spcPts val="0"/>
              </a:spcAft>
              <a:buFontTx/>
              <a:buNone/>
              <a:defRPr sz="1200"/>
            </a:lvl4pPr>
            <a:lvl5pPr marL="0">
              <a:lnSpc>
                <a:spcPct val="100000"/>
              </a:lnSpc>
              <a:spcAft>
                <a:spcPts val="0"/>
              </a:spcAft>
              <a:buFontTx/>
              <a:buNone/>
              <a:defRPr sz="1200"/>
            </a:lvl5pPr>
            <a:lvl6pPr marL="0" indent="0">
              <a:lnSpc>
                <a:spcPct val="100000"/>
              </a:lnSpc>
              <a:spcAft>
                <a:spcPts val="0"/>
              </a:spcAft>
              <a:buFontTx/>
              <a:buNone/>
              <a:defRPr sz="1200"/>
            </a:lvl6pPr>
            <a:lvl7pPr marL="0">
              <a:lnSpc>
                <a:spcPct val="100000"/>
              </a:lnSpc>
              <a:spcAft>
                <a:spcPts val="0"/>
              </a:spcAft>
              <a:buFontTx/>
              <a:buNone/>
              <a:defRPr sz="1200"/>
            </a:lvl7pPr>
            <a:lvl8pPr marL="0">
              <a:lnSpc>
                <a:spcPct val="100000"/>
              </a:lnSpc>
              <a:spcAft>
                <a:spcPts val="0"/>
              </a:spcAft>
              <a:buFontTx/>
              <a:buNone/>
              <a:defRPr sz="1200"/>
            </a:lvl8pPr>
            <a:lvl9pPr marL="0">
              <a:lnSpc>
                <a:spcPct val="100000"/>
              </a:lnSpc>
              <a:spcAft>
                <a:spcPts val="0"/>
              </a:spcAft>
              <a:buFontTx/>
              <a:buNone/>
              <a:defRPr sz="1200"/>
            </a:lvl9pPr>
          </a:lstStyle>
          <a:p>
            <a:pPr lvl="0"/>
            <a:r>
              <a:rPr lang="da-DK"/>
              <a:t>Klik for at </a:t>
            </a:r>
            <a:r>
              <a:rPr lang="da-DK" noProof="0"/>
              <a:t>tilføje</a:t>
            </a:r>
            <a:r>
              <a:rPr lang="da-DK"/>
              <a:t> navn</a:t>
            </a:r>
            <a:endParaRPr lang="da-DK" noProof="0"/>
          </a:p>
        </p:txBody>
      </p:sp>
      <p:sp>
        <p:nvSpPr>
          <p:cNvPr id="17" name="Text Placeholder 5">
            <a:extLst>
              <a:ext uri="{FF2B5EF4-FFF2-40B4-BE49-F238E27FC236}">
                <a16:creationId xmlns:a16="http://schemas.microsoft.com/office/drawing/2014/main" id="{946B35DE-250C-83E5-88F4-C509B8C5E88D}"/>
              </a:ext>
            </a:extLst>
          </p:cNvPr>
          <p:cNvSpPr>
            <a:spLocks noGrp="1"/>
          </p:cNvSpPr>
          <p:nvPr>
            <p:ph type="body" sz="quarter" idx="21" hasCustomPrompt="1"/>
          </p:nvPr>
        </p:nvSpPr>
        <p:spPr>
          <a:xfrm>
            <a:off x="720000" y="4473478"/>
            <a:ext cx="7059600" cy="180000"/>
          </a:xfrm>
        </p:spPr>
        <p:txBody>
          <a:bodyPr anchor="t" anchorCtr="0"/>
          <a:lstStyle>
            <a:lvl1pPr marL="0" indent="0">
              <a:lnSpc>
                <a:spcPct val="83000"/>
              </a:lnSpc>
              <a:spcAft>
                <a:spcPts val="0"/>
              </a:spcAft>
              <a:buFontTx/>
              <a:buNone/>
              <a:defRPr sz="1600" cap="all" baseline="0">
                <a:solidFill>
                  <a:srgbClr val="6FC2B6"/>
                </a:solidFill>
              </a:defRPr>
            </a:lvl1pPr>
            <a:lvl2pPr marL="0" indent="0">
              <a:lnSpc>
                <a:spcPct val="100000"/>
              </a:lnSpc>
              <a:spcAft>
                <a:spcPts val="0"/>
              </a:spcAft>
              <a:buFontTx/>
              <a:buNone/>
              <a:defRPr sz="1200"/>
            </a:lvl2pPr>
            <a:lvl3pPr marL="0" indent="0">
              <a:lnSpc>
                <a:spcPct val="100000"/>
              </a:lnSpc>
              <a:spcAft>
                <a:spcPts val="0"/>
              </a:spcAft>
              <a:buFontTx/>
              <a:buNone/>
              <a:defRPr sz="1200"/>
            </a:lvl3pPr>
            <a:lvl4pPr marL="0">
              <a:lnSpc>
                <a:spcPct val="100000"/>
              </a:lnSpc>
              <a:spcAft>
                <a:spcPts val="0"/>
              </a:spcAft>
              <a:buFontTx/>
              <a:buNone/>
              <a:defRPr sz="1200"/>
            </a:lvl4pPr>
            <a:lvl5pPr marL="0">
              <a:lnSpc>
                <a:spcPct val="100000"/>
              </a:lnSpc>
              <a:spcAft>
                <a:spcPts val="0"/>
              </a:spcAft>
              <a:buFontTx/>
              <a:buNone/>
              <a:defRPr sz="1200"/>
            </a:lvl5pPr>
            <a:lvl6pPr marL="0" indent="0">
              <a:lnSpc>
                <a:spcPct val="100000"/>
              </a:lnSpc>
              <a:spcAft>
                <a:spcPts val="0"/>
              </a:spcAft>
              <a:buFontTx/>
              <a:buNone/>
              <a:defRPr sz="1200"/>
            </a:lvl6pPr>
            <a:lvl7pPr marL="0">
              <a:lnSpc>
                <a:spcPct val="100000"/>
              </a:lnSpc>
              <a:spcAft>
                <a:spcPts val="0"/>
              </a:spcAft>
              <a:buFontTx/>
              <a:buNone/>
              <a:defRPr sz="1200"/>
            </a:lvl7pPr>
            <a:lvl8pPr marL="0">
              <a:lnSpc>
                <a:spcPct val="100000"/>
              </a:lnSpc>
              <a:spcAft>
                <a:spcPts val="0"/>
              </a:spcAft>
              <a:buFontTx/>
              <a:buNone/>
              <a:defRPr sz="1200"/>
            </a:lvl8pPr>
            <a:lvl9pPr marL="0">
              <a:lnSpc>
                <a:spcPct val="100000"/>
              </a:lnSpc>
              <a:spcAft>
                <a:spcPts val="0"/>
              </a:spcAft>
              <a:buFontTx/>
              <a:buNone/>
              <a:defRPr sz="1200"/>
            </a:lvl9pPr>
          </a:lstStyle>
          <a:p>
            <a:pPr lvl="0"/>
            <a:r>
              <a:rPr lang="da-DK"/>
              <a:t>Klik for at </a:t>
            </a:r>
            <a:r>
              <a:rPr lang="da-DK" noProof="0"/>
              <a:t>tilføje</a:t>
            </a:r>
            <a:r>
              <a:rPr lang="da-DK"/>
              <a:t> e-mail</a:t>
            </a:r>
          </a:p>
        </p:txBody>
      </p:sp>
      <p:sp>
        <p:nvSpPr>
          <p:cNvPr id="19" name="Text Placeholder 5">
            <a:extLst>
              <a:ext uri="{FF2B5EF4-FFF2-40B4-BE49-F238E27FC236}">
                <a16:creationId xmlns:a16="http://schemas.microsoft.com/office/drawing/2014/main" id="{926DF6DB-7B61-F95B-E901-0D270D5651DB}"/>
              </a:ext>
            </a:extLst>
          </p:cNvPr>
          <p:cNvSpPr>
            <a:spLocks noGrp="1"/>
          </p:cNvSpPr>
          <p:nvPr>
            <p:ph type="body" sz="quarter" idx="22" hasCustomPrompt="1"/>
          </p:nvPr>
        </p:nvSpPr>
        <p:spPr>
          <a:xfrm>
            <a:off x="720000" y="4803456"/>
            <a:ext cx="7059600" cy="180000"/>
          </a:xfrm>
        </p:spPr>
        <p:txBody>
          <a:bodyPr anchor="t" anchorCtr="0"/>
          <a:lstStyle>
            <a:lvl1pPr marL="0" indent="0">
              <a:lnSpc>
                <a:spcPct val="83000"/>
              </a:lnSpc>
              <a:spcAft>
                <a:spcPts val="0"/>
              </a:spcAft>
              <a:buFontTx/>
              <a:buNone/>
              <a:defRPr sz="1600" cap="all" baseline="0">
                <a:solidFill>
                  <a:srgbClr val="6FC2B6"/>
                </a:solidFill>
              </a:defRPr>
            </a:lvl1pPr>
            <a:lvl2pPr marL="0" indent="0">
              <a:lnSpc>
                <a:spcPct val="100000"/>
              </a:lnSpc>
              <a:spcAft>
                <a:spcPts val="0"/>
              </a:spcAft>
              <a:buFontTx/>
              <a:buNone/>
              <a:defRPr sz="1200"/>
            </a:lvl2pPr>
            <a:lvl3pPr marL="0" indent="0">
              <a:lnSpc>
                <a:spcPct val="100000"/>
              </a:lnSpc>
              <a:spcAft>
                <a:spcPts val="0"/>
              </a:spcAft>
              <a:buFontTx/>
              <a:buNone/>
              <a:defRPr sz="1200"/>
            </a:lvl3pPr>
            <a:lvl4pPr marL="0">
              <a:lnSpc>
                <a:spcPct val="100000"/>
              </a:lnSpc>
              <a:spcAft>
                <a:spcPts val="0"/>
              </a:spcAft>
              <a:buFontTx/>
              <a:buNone/>
              <a:defRPr sz="1200"/>
            </a:lvl4pPr>
            <a:lvl5pPr marL="0">
              <a:lnSpc>
                <a:spcPct val="100000"/>
              </a:lnSpc>
              <a:spcAft>
                <a:spcPts val="0"/>
              </a:spcAft>
              <a:buFontTx/>
              <a:buNone/>
              <a:defRPr sz="1200"/>
            </a:lvl5pPr>
            <a:lvl6pPr marL="0" indent="0">
              <a:lnSpc>
                <a:spcPct val="100000"/>
              </a:lnSpc>
              <a:spcAft>
                <a:spcPts val="0"/>
              </a:spcAft>
              <a:buFontTx/>
              <a:buNone/>
              <a:defRPr sz="1200"/>
            </a:lvl6pPr>
            <a:lvl7pPr marL="0">
              <a:lnSpc>
                <a:spcPct val="100000"/>
              </a:lnSpc>
              <a:spcAft>
                <a:spcPts val="0"/>
              </a:spcAft>
              <a:buFontTx/>
              <a:buNone/>
              <a:defRPr sz="1200"/>
            </a:lvl7pPr>
            <a:lvl8pPr marL="0">
              <a:lnSpc>
                <a:spcPct val="100000"/>
              </a:lnSpc>
              <a:spcAft>
                <a:spcPts val="0"/>
              </a:spcAft>
              <a:buFontTx/>
              <a:buNone/>
              <a:defRPr sz="1200"/>
            </a:lvl8pPr>
            <a:lvl9pPr marL="0">
              <a:lnSpc>
                <a:spcPct val="100000"/>
              </a:lnSpc>
              <a:spcAft>
                <a:spcPts val="0"/>
              </a:spcAft>
              <a:buFontTx/>
              <a:buNone/>
              <a:defRPr sz="1200"/>
            </a:lvl9pPr>
          </a:lstStyle>
          <a:p>
            <a:pPr lvl="0"/>
            <a:r>
              <a:rPr lang="da-DK"/>
              <a:t>Klik for at </a:t>
            </a:r>
            <a:r>
              <a:rPr lang="da-DK" noProof="0"/>
              <a:t>tilføje</a:t>
            </a:r>
            <a:r>
              <a:rPr lang="da-DK"/>
              <a:t> telefon</a:t>
            </a:r>
            <a:endParaRPr lang="da-DK" noProof="0"/>
          </a:p>
        </p:txBody>
      </p:sp>
      <p:sp>
        <p:nvSpPr>
          <p:cNvPr id="11" name="Date Placeholder 10" hidden="1">
            <a:extLst>
              <a:ext uri="{FF2B5EF4-FFF2-40B4-BE49-F238E27FC236}">
                <a16:creationId xmlns:a16="http://schemas.microsoft.com/office/drawing/2014/main" id="{6C2675DC-4821-FD81-E01E-2526D5262728}"/>
              </a:ext>
            </a:extLst>
          </p:cNvPr>
          <p:cNvSpPr>
            <a:spLocks noGrp="1"/>
          </p:cNvSpPr>
          <p:nvPr>
            <p:ph type="dt" sz="half" idx="10"/>
          </p:nvPr>
        </p:nvSpPr>
        <p:spPr/>
        <p:txBody>
          <a:bodyPr/>
          <a:lstStyle>
            <a:lvl1pPr>
              <a:defRPr>
                <a:solidFill>
                  <a:srgbClr val="6FC2B6"/>
                </a:solidFill>
              </a:defRPr>
            </a:lvl1pPr>
          </a:lstStyle>
          <a:p>
            <a:r>
              <a:rPr lang="da-DK"/>
              <a:t>dag måned år</a:t>
            </a:r>
          </a:p>
        </p:txBody>
      </p:sp>
      <p:sp>
        <p:nvSpPr>
          <p:cNvPr id="12" name="Footer Placeholder 11">
            <a:extLst>
              <a:ext uri="{FF2B5EF4-FFF2-40B4-BE49-F238E27FC236}">
                <a16:creationId xmlns:a16="http://schemas.microsoft.com/office/drawing/2014/main" id="{CB404BE6-CD79-368B-9F4C-AD5CD620E8F3}"/>
              </a:ext>
            </a:extLst>
          </p:cNvPr>
          <p:cNvSpPr>
            <a:spLocks noGrp="1"/>
          </p:cNvSpPr>
          <p:nvPr>
            <p:ph type="ftr" sz="quarter" idx="11"/>
          </p:nvPr>
        </p:nvSpPr>
        <p:spPr/>
        <p:txBody>
          <a:bodyPr/>
          <a:lstStyle>
            <a:lvl1pPr>
              <a:defRPr>
                <a:solidFill>
                  <a:srgbClr val="6FC2B6"/>
                </a:solidFill>
              </a:defRPr>
            </a:lvl1pPr>
          </a:lstStyle>
          <a:p>
            <a:endParaRPr lang="da-DK"/>
          </a:p>
        </p:txBody>
      </p:sp>
      <p:sp>
        <p:nvSpPr>
          <p:cNvPr id="13" name="Slide Number Placeholder 12">
            <a:extLst>
              <a:ext uri="{FF2B5EF4-FFF2-40B4-BE49-F238E27FC236}">
                <a16:creationId xmlns:a16="http://schemas.microsoft.com/office/drawing/2014/main" id="{ABFAEF25-37BB-3A80-E927-C94B9A0FE58F}"/>
              </a:ext>
            </a:extLst>
          </p:cNvPr>
          <p:cNvSpPr>
            <a:spLocks noGrp="1"/>
          </p:cNvSpPr>
          <p:nvPr>
            <p:ph type="sldNum" sz="quarter" idx="12"/>
          </p:nvPr>
        </p:nvSpPr>
        <p:spPr/>
        <p:txBody>
          <a:bodyPr/>
          <a:lstStyle>
            <a:lvl1pPr>
              <a:defRPr>
                <a:solidFill>
                  <a:srgbClr val="6FC2B6"/>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918190277"/>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gside 2">
    <p:bg>
      <p:bgPr>
        <a:solidFill>
          <a:srgbClr val="246C99"/>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10E56259-23F3-89A4-D266-B064E61B8F12}"/>
              </a:ext>
            </a:extLst>
          </p:cNvPr>
          <p:cNvSpPr/>
          <p:nvPr userDrawn="1"/>
        </p:nvSpPr>
        <p:spPr bwMode="white">
          <a:xfrm>
            <a:off x="0" y="0"/>
            <a:ext cx="12193200" cy="6858000"/>
          </a:xfrm>
          <a:prstGeom prst="rect">
            <a:avLst/>
          </a:prstGeom>
          <a:solidFill>
            <a:srgbClr val="246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7" name="Logo cut">
            <a:extLst>
              <a:ext uri="{FF2B5EF4-FFF2-40B4-BE49-F238E27FC236}">
                <a16:creationId xmlns:a16="http://schemas.microsoft.com/office/drawing/2014/main" id="{F56D5E37-A261-883F-7B76-020F34F417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663991" y="-2"/>
            <a:ext cx="4530276" cy="3492000"/>
          </a:xfrm>
          <a:prstGeom prst="rect">
            <a:avLst/>
          </a:prstGeom>
        </p:spPr>
      </p:pic>
      <p:pic>
        <p:nvPicPr>
          <p:cNvPr id="18" name="Logo">
            <a:extLst>
              <a:ext uri="{FF2B5EF4-FFF2-40B4-BE49-F238E27FC236}">
                <a16:creationId xmlns:a16="http://schemas.microsoft.com/office/drawing/2014/main" id="{3BEDE968-3549-2D15-6E62-DDD03F95FD2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02801" y="5774400"/>
            <a:ext cx="1670855" cy="723599"/>
          </a:xfrm>
          <a:prstGeom prst="rect">
            <a:avLst/>
          </a:prstGeom>
        </p:spPr>
      </p:pic>
      <p:sp>
        <p:nvSpPr>
          <p:cNvPr id="15" name="Title 1">
            <a:extLst>
              <a:ext uri="{FF2B5EF4-FFF2-40B4-BE49-F238E27FC236}">
                <a16:creationId xmlns:a16="http://schemas.microsoft.com/office/drawing/2014/main" id="{D7FDCA7A-A13F-08AC-560D-65ACF6115861}"/>
              </a:ext>
            </a:extLst>
          </p:cNvPr>
          <p:cNvSpPr>
            <a:spLocks noGrp="1"/>
          </p:cNvSpPr>
          <p:nvPr>
            <p:ph type="title" hasCustomPrompt="1"/>
          </p:nvPr>
        </p:nvSpPr>
        <p:spPr>
          <a:xfrm>
            <a:off x="720000" y="1526397"/>
            <a:ext cx="7059600" cy="2617103"/>
          </a:xfrm>
        </p:spPr>
        <p:txBody>
          <a:bodyPr/>
          <a:lstStyle>
            <a:lvl1pPr>
              <a:defRPr sz="9600">
                <a:solidFill>
                  <a:srgbClr val="B5C7DE"/>
                </a:solidFill>
              </a:defRPr>
            </a:lvl1pPr>
          </a:lstStyle>
          <a:p>
            <a:r>
              <a:rPr lang="da-DK"/>
              <a:t>#Tak</a:t>
            </a:r>
          </a:p>
        </p:txBody>
      </p:sp>
      <p:sp>
        <p:nvSpPr>
          <p:cNvPr id="16" name="Text Placeholder 5">
            <a:extLst>
              <a:ext uri="{FF2B5EF4-FFF2-40B4-BE49-F238E27FC236}">
                <a16:creationId xmlns:a16="http://schemas.microsoft.com/office/drawing/2014/main" id="{374AE0F5-D4E7-E219-DE9A-37C727833DFD}"/>
              </a:ext>
            </a:extLst>
          </p:cNvPr>
          <p:cNvSpPr>
            <a:spLocks noGrp="1"/>
          </p:cNvSpPr>
          <p:nvPr>
            <p:ph type="body" sz="quarter" idx="18" hasCustomPrompt="1"/>
          </p:nvPr>
        </p:nvSpPr>
        <p:spPr>
          <a:xfrm>
            <a:off x="720000" y="4143501"/>
            <a:ext cx="7059600" cy="180000"/>
          </a:xfrm>
        </p:spPr>
        <p:txBody>
          <a:bodyPr anchor="t" anchorCtr="0"/>
          <a:lstStyle>
            <a:lvl1pPr marL="0" indent="0">
              <a:lnSpc>
                <a:spcPct val="83000"/>
              </a:lnSpc>
              <a:spcAft>
                <a:spcPts val="0"/>
              </a:spcAft>
              <a:buFontTx/>
              <a:buNone/>
              <a:defRPr sz="1400" cap="all" baseline="0">
                <a:solidFill>
                  <a:srgbClr val="B5C7DE"/>
                </a:solidFill>
              </a:defRPr>
            </a:lvl1pPr>
            <a:lvl2pPr marL="0" indent="0">
              <a:lnSpc>
                <a:spcPct val="100000"/>
              </a:lnSpc>
              <a:spcAft>
                <a:spcPts val="0"/>
              </a:spcAft>
              <a:buFontTx/>
              <a:buNone/>
              <a:defRPr sz="1200"/>
            </a:lvl2pPr>
            <a:lvl3pPr marL="0" indent="0">
              <a:lnSpc>
                <a:spcPct val="100000"/>
              </a:lnSpc>
              <a:spcAft>
                <a:spcPts val="0"/>
              </a:spcAft>
              <a:buFontTx/>
              <a:buNone/>
              <a:defRPr sz="1200"/>
            </a:lvl3pPr>
            <a:lvl4pPr marL="0">
              <a:lnSpc>
                <a:spcPct val="100000"/>
              </a:lnSpc>
              <a:spcAft>
                <a:spcPts val="0"/>
              </a:spcAft>
              <a:buFontTx/>
              <a:buNone/>
              <a:defRPr sz="1200"/>
            </a:lvl4pPr>
            <a:lvl5pPr marL="0">
              <a:lnSpc>
                <a:spcPct val="100000"/>
              </a:lnSpc>
              <a:spcAft>
                <a:spcPts val="0"/>
              </a:spcAft>
              <a:buFontTx/>
              <a:buNone/>
              <a:defRPr sz="1200"/>
            </a:lvl5pPr>
            <a:lvl6pPr marL="0" indent="0">
              <a:lnSpc>
                <a:spcPct val="100000"/>
              </a:lnSpc>
              <a:spcAft>
                <a:spcPts val="0"/>
              </a:spcAft>
              <a:buFontTx/>
              <a:buNone/>
              <a:defRPr sz="1200"/>
            </a:lvl6pPr>
            <a:lvl7pPr marL="0">
              <a:lnSpc>
                <a:spcPct val="100000"/>
              </a:lnSpc>
              <a:spcAft>
                <a:spcPts val="0"/>
              </a:spcAft>
              <a:buFontTx/>
              <a:buNone/>
              <a:defRPr sz="1200"/>
            </a:lvl7pPr>
            <a:lvl8pPr marL="0">
              <a:lnSpc>
                <a:spcPct val="100000"/>
              </a:lnSpc>
              <a:spcAft>
                <a:spcPts val="0"/>
              </a:spcAft>
              <a:buFontTx/>
              <a:buNone/>
              <a:defRPr sz="1200"/>
            </a:lvl8pPr>
            <a:lvl9pPr marL="0">
              <a:lnSpc>
                <a:spcPct val="100000"/>
              </a:lnSpc>
              <a:spcAft>
                <a:spcPts val="0"/>
              </a:spcAft>
              <a:buFontTx/>
              <a:buNone/>
              <a:defRPr sz="1200"/>
            </a:lvl9pPr>
          </a:lstStyle>
          <a:p>
            <a:pPr lvl="0"/>
            <a:r>
              <a:rPr lang="da-DK"/>
              <a:t>Klik for at </a:t>
            </a:r>
            <a:r>
              <a:rPr lang="da-DK" noProof="0"/>
              <a:t>tilføje</a:t>
            </a:r>
            <a:r>
              <a:rPr lang="da-DK"/>
              <a:t> navn</a:t>
            </a:r>
            <a:endParaRPr lang="da-DK" noProof="0"/>
          </a:p>
        </p:txBody>
      </p:sp>
      <p:sp>
        <p:nvSpPr>
          <p:cNvPr id="17" name="Text Placeholder 5">
            <a:extLst>
              <a:ext uri="{FF2B5EF4-FFF2-40B4-BE49-F238E27FC236}">
                <a16:creationId xmlns:a16="http://schemas.microsoft.com/office/drawing/2014/main" id="{946B35DE-250C-83E5-88F4-C509B8C5E88D}"/>
              </a:ext>
            </a:extLst>
          </p:cNvPr>
          <p:cNvSpPr>
            <a:spLocks noGrp="1"/>
          </p:cNvSpPr>
          <p:nvPr>
            <p:ph type="body" sz="quarter" idx="21" hasCustomPrompt="1"/>
          </p:nvPr>
        </p:nvSpPr>
        <p:spPr>
          <a:xfrm>
            <a:off x="720000" y="4473478"/>
            <a:ext cx="7059600" cy="180000"/>
          </a:xfrm>
        </p:spPr>
        <p:txBody>
          <a:bodyPr anchor="t" anchorCtr="0"/>
          <a:lstStyle>
            <a:lvl1pPr marL="0" indent="0">
              <a:lnSpc>
                <a:spcPct val="83000"/>
              </a:lnSpc>
              <a:spcAft>
                <a:spcPts val="0"/>
              </a:spcAft>
              <a:buFontTx/>
              <a:buNone/>
              <a:defRPr sz="1400" cap="all" baseline="0">
                <a:solidFill>
                  <a:srgbClr val="B5C7DE"/>
                </a:solidFill>
              </a:defRPr>
            </a:lvl1pPr>
            <a:lvl2pPr marL="0" indent="0">
              <a:lnSpc>
                <a:spcPct val="100000"/>
              </a:lnSpc>
              <a:spcAft>
                <a:spcPts val="0"/>
              </a:spcAft>
              <a:buFontTx/>
              <a:buNone/>
              <a:defRPr sz="1200"/>
            </a:lvl2pPr>
            <a:lvl3pPr marL="0" indent="0">
              <a:lnSpc>
                <a:spcPct val="100000"/>
              </a:lnSpc>
              <a:spcAft>
                <a:spcPts val="0"/>
              </a:spcAft>
              <a:buFontTx/>
              <a:buNone/>
              <a:defRPr sz="1200"/>
            </a:lvl3pPr>
            <a:lvl4pPr marL="0">
              <a:lnSpc>
                <a:spcPct val="100000"/>
              </a:lnSpc>
              <a:spcAft>
                <a:spcPts val="0"/>
              </a:spcAft>
              <a:buFontTx/>
              <a:buNone/>
              <a:defRPr sz="1200"/>
            </a:lvl4pPr>
            <a:lvl5pPr marL="0">
              <a:lnSpc>
                <a:spcPct val="100000"/>
              </a:lnSpc>
              <a:spcAft>
                <a:spcPts val="0"/>
              </a:spcAft>
              <a:buFontTx/>
              <a:buNone/>
              <a:defRPr sz="1200"/>
            </a:lvl5pPr>
            <a:lvl6pPr marL="0" indent="0">
              <a:lnSpc>
                <a:spcPct val="100000"/>
              </a:lnSpc>
              <a:spcAft>
                <a:spcPts val="0"/>
              </a:spcAft>
              <a:buFontTx/>
              <a:buNone/>
              <a:defRPr sz="1200"/>
            </a:lvl6pPr>
            <a:lvl7pPr marL="0">
              <a:lnSpc>
                <a:spcPct val="100000"/>
              </a:lnSpc>
              <a:spcAft>
                <a:spcPts val="0"/>
              </a:spcAft>
              <a:buFontTx/>
              <a:buNone/>
              <a:defRPr sz="1200"/>
            </a:lvl7pPr>
            <a:lvl8pPr marL="0">
              <a:lnSpc>
                <a:spcPct val="100000"/>
              </a:lnSpc>
              <a:spcAft>
                <a:spcPts val="0"/>
              </a:spcAft>
              <a:buFontTx/>
              <a:buNone/>
              <a:defRPr sz="1200"/>
            </a:lvl8pPr>
            <a:lvl9pPr marL="0">
              <a:lnSpc>
                <a:spcPct val="100000"/>
              </a:lnSpc>
              <a:spcAft>
                <a:spcPts val="0"/>
              </a:spcAft>
              <a:buFontTx/>
              <a:buNone/>
              <a:defRPr sz="1200"/>
            </a:lvl9pPr>
          </a:lstStyle>
          <a:p>
            <a:pPr lvl="0"/>
            <a:r>
              <a:rPr lang="da-DK"/>
              <a:t>Klik for at </a:t>
            </a:r>
            <a:r>
              <a:rPr lang="da-DK" noProof="0"/>
              <a:t>tilføje</a:t>
            </a:r>
            <a:r>
              <a:rPr lang="da-DK"/>
              <a:t> e-mail</a:t>
            </a:r>
          </a:p>
        </p:txBody>
      </p:sp>
      <p:sp>
        <p:nvSpPr>
          <p:cNvPr id="19" name="Text Placeholder 5">
            <a:extLst>
              <a:ext uri="{FF2B5EF4-FFF2-40B4-BE49-F238E27FC236}">
                <a16:creationId xmlns:a16="http://schemas.microsoft.com/office/drawing/2014/main" id="{926DF6DB-7B61-F95B-E901-0D270D5651DB}"/>
              </a:ext>
            </a:extLst>
          </p:cNvPr>
          <p:cNvSpPr>
            <a:spLocks noGrp="1"/>
          </p:cNvSpPr>
          <p:nvPr>
            <p:ph type="body" sz="quarter" idx="22" hasCustomPrompt="1"/>
          </p:nvPr>
        </p:nvSpPr>
        <p:spPr>
          <a:xfrm>
            <a:off x="720000" y="4803456"/>
            <a:ext cx="7059600" cy="180000"/>
          </a:xfrm>
        </p:spPr>
        <p:txBody>
          <a:bodyPr anchor="t" anchorCtr="0"/>
          <a:lstStyle>
            <a:lvl1pPr marL="0" indent="0">
              <a:lnSpc>
                <a:spcPct val="83000"/>
              </a:lnSpc>
              <a:spcAft>
                <a:spcPts val="0"/>
              </a:spcAft>
              <a:buFontTx/>
              <a:buNone/>
              <a:defRPr sz="1400" cap="all" baseline="0">
                <a:solidFill>
                  <a:srgbClr val="B5C7DE"/>
                </a:solidFill>
              </a:defRPr>
            </a:lvl1pPr>
            <a:lvl2pPr marL="0" indent="0">
              <a:lnSpc>
                <a:spcPct val="100000"/>
              </a:lnSpc>
              <a:spcAft>
                <a:spcPts val="0"/>
              </a:spcAft>
              <a:buFontTx/>
              <a:buNone/>
              <a:defRPr sz="1200"/>
            </a:lvl2pPr>
            <a:lvl3pPr marL="0" indent="0">
              <a:lnSpc>
                <a:spcPct val="100000"/>
              </a:lnSpc>
              <a:spcAft>
                <a:spcPts val="0"/>
              </a:spcAft>
              <a:buFontTx/>
              <a:buNone/>
              <a:defRPr sz="1200"/>
            </a:lvl3pPr>
            <a:lvl4pPr marL="0">
              <a:lnSpc>
                <a:spcPct val="100000"/>
              </a:lnSpc>
              <a:spcAft>
                <a:spcPts val="0"/>
              </a:spcAft>
              <a:buFontTx/>
              <a:buNone/>
              <a:defRPr sz="1200"/>
            </a:lvl4pPr>
            <a:lvl5pPr marL="0">
              <a:lnSpc>
                <a:spcPct val="100000"/>
              </a:lnSpc>
              <a:spcAft>
                <a:spcPts val="0"/>
              </a:spcAft>
              <a:buFontTx/>
              <a:buNone/>
              <a:defRPr sz="1200"/>
            </a:lvl5pPr>
            <a:lvl6pPr marL="0" indent="0">
              <a:lnSpc>
                <a:spcPct val="100000"/>
              </a:lnSpc>
              <a:spcAft>
                <a:spcPts val="0"/>
              </a:spcAft>
              <a:buFontTx/>
              <a:buNone/>
              <a:defRPr sz="1200"/>
            </a:lvl6pPr>
            <a:lvl7pPr marL="0">
              <a:lnSpc>
                <a:spcPct val="100000"/>
              </a:lnSpc>
              <a:spcAft>
                <a:spcPts val="0"/>
              </a:spcAft>
              <a:buFontTx/>
              <a:buNone/>
              <a:defRPr sz="1200"/>
            </a:lvl7pPr>
            <a:lvl8pPr marL="0">
              <a:lnSpc>
                <a:spcPct val="100000"/>
              </a:lnSpc>
              <a:spcAft>
                <a:spcPts val="0"/>
              </a:spcAft>
              <a:buFontTx/>
              <a:buNone/>
              <a:defRPr sz="1200"/>
            </a:lvl8pPr>
            <a:lvl9pPr marL="0">
              <a:lnSpc>
                <a:spcPct val="100000"/>
              </a:lnSpc>
              <a:spcAft>
                <a:spcPts val="0"/>
              </a:spcAft>
              <a:buFontTx/>
              <a:buNone/>
              <a:defRPr sz="1200"/>
            </a:lvl9pPr>
          </a:lstStyle>
          <a:p>
            <a:pPr lvl="0"/>
            <a:r>
              <a:rPr lang="da-DK"/>
              <a:t>Klik for at </a:t>
            </a:r>
            <a:r>
              <a:rPr lang="da-DK" noProof="0"/>
              <a:t>tilføje</a:t>
            </a:r>
            <a:r>
              <a:rPr lang="da-DK"/>
              <a:t> telefon</a:t>
            </a:r>
            <a:endParaRPr lang="da-DK" noProof="0"/>
          </a:p>
        </p:txBody>
      </p:sp>
      <p:sp>
        <p:nvSpPr>
          <p:cNvPr id="11" name="Date Placeholder 10" hidden="1">
            <a:extLst>
              <a:ext uri="{FF2B5EF4-FFF2-40B4-BE49-F238E27FC236}">
                <a16:creationId xmlns:a16="http://schemas.microsoft.com/office/drawing/2014/main" id="{6C2675DC-4821-FD81-E01E-2526D5262728}"/>
              </a:ext>
            </a:extLst>
          </p:cNvPr>
          <p:cNvSpPr>
            <a:spLocks noGrp="1"/>
          </p:cNvSpPr>
          <p:nvPr>
            <p:ph type="dt" sz="half" idx="10"/>
          </p:nvPr>
        </p:nvSpPr>
        <p:spPr/>
        <p:txBody>
          <a:bodyPr/>
          <a:lstStyle>
            <a:lvl1pPr>
              <a:defRPr>
                <a:solidFill>
                  <a:srgbClr val="B5C7DE"/>
                </a:solidFill>
              </a:defRPr>
            </a:lvl1pPr>
          </a:lstStyle>
          <a:p>
            <a:r>
              <a:rPr lang="da-DK"/>
              <a:t>dag måned år</a:t>
            </a:r>
          </a:p>
        </p:txBody>
      </p:sp>
      <p:sp>
        <p:nvSpPr>
          <p:cNvPr id="12" name="Footer Placeholder 11">
            <a:extLst>
              <a:ext uri="{FF2B5EF4-FFF2-40B4-BE49-F238E27FC236}">
                <a16:creationId xmlns:a16="http://schemas.microsoft.com/office/drawing/2014/main" id="{CB404BE6-CD79-368B-9F4C-AD5CD620E8F3}"/>
              </a:ext>
            </a:extLst>
          </p:cNvPr>
          <p:cNvSpPr>
            <a:spLocks noGrp="1"/>
          </p:cNvSpPr>
          <p:nvPr>
            <p:ph type="ftr" sz="quarter" idx="11"/>
          </p:nvPr>
        </p:nvSpPr>
        <p:spPr/>
        <p:txBody>
          <a:bodyPr/>
          <a:lstStyle>
            <a:lvl1pPr>
              <a:defRPr>
                <a:solidFill>
                  <a:srgbClr val="B5C7DE"/>
                </a:solidFill>
              </a:defRPr>
            </a:lvl1pPr>
          </a:lstStyle>
          <a:p>
            <a:endParaRPr lang="da-DK"/>
          </a:p>
        </p:txBody>
      </p:sp>
      <p:sp>
        <p:nvSpPr>
          <p:cNvPr id="13" name="Slide Number Placeholder 12">
            <a:extLst>
              <a:ext uri="{FF2B5EF4-FFF2-40B4-BE49-F238E27FC236}">
                <a16:creationId xmlns:a16="http://schemas.microsoft.com/office/drawing/2014/main" id="{ABFAEF25-37BB-3A80-E927-C94B9A0FE58F}"/>
              </a:ext>
            </a:extLst>
          </p:cNvPr>
          <p:cNvSpPr>
            <a:spLocks noGrp="1"/>
          </p:cNvSpPr>
          <p:nvPr>
            <p:ph type="sldNum" sz="quarter" idx="12"/>
          </p:nvPr>
        </p:nvSpPr>
        <p:spPr/>
        <p:txBody>
          <a:bodyPr/>
          <a:lstStyle>
            <a:lvl1pPr>
              <a:defRPr>
                <a:solidFill>
                  <a:srgbClr val="B5C7DE"/>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4130420799"/>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agside 3">
    <p:bg>
      <p:bgPr>
        <a:solidFill>
          <a:srgbClr val="FFA039"/>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10E56259-23F3-89A4-D266-B064E61B8F12}"/>
              </a:ext>
            </a:extLst>
          </p:cNvPr>
          <p:cNvSpPr/>
          <p:nvPr userDrawn="1"/>
        </p:nvSpPr>
        <p:spPr bwMode="white">
          <a:xfrm>
            <a:off x="0" y="0"/>
            <a:ext cx="12193200" cy="6858000"/>
          </a:xfrm>
          <a:prstGeom prst="rect">
            <a:avLst/>
          </a:prstGeom>
          <a:solidFill>
            <a:srgbClr val="FFA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7" name="Logo cut">
            <a:extLst>
              <a:ext uri="{FF2B5EF4-FFF2-40B4-BE49-F238E27FC236}">
                <a16:creationId xmlns:a16="http://schemas.microsoft.com/office/drawing/2014/main" id="{F56D5E37-A261-883F-7B76-020F34F417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663991" y="-2"/>
            <a:ext cx="4530276" cy="3492000"/>
          </a:xfrm>
          <a:prstGeom prst="rect">
            <a:avLst/>
          </a:prstGeom>
        </p:spPr>
      </p:pic>
      <p:pic>
        <p:nvPicPr>
          <p:cNvPr id="18" name="Logo">
            <a:extLst>
              <a:ext uri="{FF2B5EF4-FFF2-40B4-BE49-F238E27FC236}">
                <a16:creationId xmlns:a16="http://schemas.microsoft.com/office/drawing/2014/main" id="{3BEDE968-3549-2D15-6E62-DDD03F95FD2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02801" y="5774400"/>
            <a:ext cx="1670855" cy="723598"/>
          </a:xfrm>
          <a:prstGeom prst="rect">
            <a:avLst/>
          </a:prstGeom>
        </p:spPr>
      </p:pic>
      <p:sp>
        <p:nvSpPr>
          <p:cNvPr id="15" name="Title 1">
            <a:extLst>
              <a:ext uri="{FF2B5EF4-FFF2-40B4-BE49-F238E27FC236}">
                <a16:creationId xmlns:a16="http://schemas.microsoft.com/office/drawing/2014/main" id="{D7FDCA7A-A13F-08AC-560D-65ACF6115861}"/>
              </a:ext>
            </a:extLst>
          </p:cNvPr>
          <p:cNvSpPr>
            <a:spLocks noGrp="1"/>
          </p:cNvSpPr>
          <p:nvPr>
            <p:ph type="title" hasCustomPrompt="1"/>
          </p:nvPr>
        </p:nvSpPr>
        <p:spPr>
          <a:xfrm>
            <a:off x="720000" y="1526398"/>
            <a:ext cx="7059600" cy="2617200"/>
          </a:xfrm>
        </p:spPr>
        <p:txBody>
          <a:bodyPr/>
          <a:lstStyle>
            <a:lvl1pPr>
              <a:defRPr sz="9600">
                <a:solidFill>
                  <a:srgbClr val="FFEBA9"/>
                </a:solidFill>
              </a:defRPr>
            </a:lvl1pPr>
          </a:lstStyle>
          <a:p>
            <a:r>
              <a:rPr lang="da-DK"/>
              <a:t>#Tak</a:t>
            </a:r>
          </a:p>
        </p:txBody>
      </p:sp>
      <p:sp>
        <p:nvSpPr>
          <p:cNvPr id="16" name="Text Placeholder 5">
            <a:extLst>
              <a:ext uri="{FF2B5EF4-FFF2-40B4-BE49-F238E27FC236}">
                <a16:creationId xmlns:a16="http://schemas.microsoft.com/office/drawing/2014/main" id="{374AE0F5-D4E7-E219-DE9A-37C727833DFD}"/>
              </a:ext>
            </a:extLst>
          </p:cNvPr>
          <p:cNvSpPr>
            <a:spLocks noGrp="1"/>
          </p:cNvSpPr>
          <p:nvPr>
            <p:ph type="body" sz="quarter" idx="18" hasCustomPrompt="1"/>
          </p:nvPr>
        </p:nvSpPr>
        <p:spPr>
          <a:xfrm>
            <a:off x="720000" y="4143501"/>
            <a:ext cx="7059600" cy="180000"/>
          </a:xfrm>
        </p:spPr>
        <p:txBody>
          <a:bodyPr anchor="t" anchorCtr="0"/>
          <a:lstStyle>
            <a:lvl1pPr marL="0" indent="0">
              <a:lnSpc>
                <a:spcPct val="83000"/>
              </a:lnSpc>
              <a:spcAft>
                <a:spcPts val="0"/>
              </a:spcAft>
              <a:buFontTx/>
              <a:buNone/>
              <a:defRPr sz="1400" cap="all" baseline="0">
                <a:solidFill>
                  <a:srgbClr val="FFEBA9"/>
                </a:solidFill>
              </a:defRPr>
            </a:lvl1pPr>
            <a:lvl2pPr marL="0" indent="0">
              <a:lnSpc>
                <a:spcPct val="100000"/>
              </a:lnSpc>
              <a:spcAft>
                <a:spcPts val="0"/>
              </a:spcAft>
              <a:buFontTx/>
              <a:buNone/>
              <a:defRPr sz="1200"/>
            </a:lvl2pPr>
            <a:lvl3pPr marL="0" indent="0">
              <a:lnSpc>
                <a:spcPct val="100000"/>
              </a:lnSpc>
              <a:spcAft>
                <a:spcPts val="0"/>
              </a:spcAft>
              <a:buFontTx/>
              <a:buNone/>
              <a:defRPr sz="1200"/>
            </a:lvl3pPr>
            <a:lvl4pPr marL="0">
              <a:lnSpc>
                <a:spcPct val="100000"/>
              </a:lnSpc>
              <a:spcAft>
                <a:spcPts val="0"/>
              </a:spcAft>
              <a:buFontTx/>
              <a:buNone/>
              <a:defRPr sz="1200"/>
            </a:lvl4pPr>
            <a:lvl5pPr marL="0">
              <a:lnSpc>
                <a:spcPct val="100000"/>
              </a:lnSpc>
              <a:spcAft>
                <a:spcPts val="0"/>
              </a:spcAft>
              <a:buFontTx/>
              <a:buNone/>
              <a:defRPr sz="1200"/>
            </a:lvl5pPr>
            <a:lvl6pPr marL="0" indent="0">
              <a:lnSpc>
                <a:spcPct val="100000"/>
              </a:lnSpc>
              <a:spcAft>
                <a:spcPts val="0"/>
              </a:spcAft>
              <a:buFontTx/>
              <a:buNone/>
              <a:defRPr sz="1200"/>
            </a:lvl6pPr>
            <a:lvl7pPr marL="0">
              <a:lnSpc>
                <a:spcPct val="100000"/>
              </a:lnSpc>
              <a:spcAft>
                <a:spcPts val="0"/>
              </a:spcAft>
              <a:buFontTx/>
              <a:buNone/>
              <a:defRPr sz="1200"/>
            </a:lvl7pPr>
            <a:lvl8pPr marL="0">
              <a:lnSpc>
                <a:spcPct val="100000"/>
              </a:lnSpc>
              <a:spcAft>
                <a:spcPts val="0"/>
              </a:spcAft>
              <a:buFontTx/>
              <a:buNone/>
              <a:defRPr sz="1200"/>
            </a:lvl8pPr>
            <a:lvl9pPr marL="0">
              <a:lnSpc>
                <a:spcPct val="100000"/>
              </a:lnSpc>
              <a:spcAft>
                <a:spcPts val="0"/>
              </a:spcAft>
              <a:buFontTx/>
              <a:buNone/>
              <a:defRPr sz="1200"/>
            </a:lvl9pPr>
          </a:lstStyle>
          <a:p>
            <a:pPr lvl="0"/>
            <a:r>
              <a:rPr lang="da-DK"/>
              <a:t>Klik for at </a:t>
            </a:r>
            <a:r>
              <a:rPr lang="da-DK" noProof="0"/>
              <a:t>tilføje</a:t>
            </a:r>
            <a:r>
              <a:rPr lang="da-DK"/>
              <a:t> navn</a:t>
            </a:r>
            <a:endParaRPr lang="da-DK" noProof="0"/>
          </a:p>
        </p:txBody>
      </p:sp>
      <p:sp>
        <p:nvSpPr>
          <p:cNvPr id="17" name="Text Placeholder 5">
            <a:extLst>
              <a:ext uri="{FF2B5EF4-FFF2-40B4-BE49-F238E27FC236}">
                <a16:creationId xmlns:a16="http://schemas.microsoft.com/office/drawing/2014/main" id="{946B35DE-250C-83E5-88F4-C509B8C5E88D}"/>
              </a:ext>
            </a:extLst>
          </p:cNvPr>
          <p:cNvSpPr>
            <a:spLocks noGrp="1"/>
          </p:cNvSpPr>
          <p:nvPr>
            <p:ph type="body" sz="quarter" idx="21" hasCustomPrompt="1"/>
          </p:nvPr>
        </p:nvSpPr>
        <p:spPr>
          <a:xfrm>
            <a:off x="720000" y="4473478"/>
            <a:ext cx="7059600" cy="180000"/>
          </a:xfrm>
        </p:spPr>
        <p:txBody>
          <a:bodyPr anchor="t" anchorCtr="0"/>
          <a:lstStyle>
            <a:lvl1pPr marL="0" indent="0">
              <a:lnSpc>
                <a:spcPct val="83000"/>
              </a:lnSpc>
              <a:spcAft>
                <a:spcPts val="0"/>
              </a:spcAft>
              <a:buFontTx/>
              <a:buNone/>
              <a:defRPr sz="1400" cap="all" baseline="0">
                <a:solidFill>
                  <a:srgbClr val="FFEBA9"/>
                </a:solidFill>
              </a:defRPr>
            </a:lvl1pPr>
            <a:lvl2pPr marL="0" indent="0">
              <a:lnSpc>
                <a:spcPct val="100000"/>
              </a:lnSpc>
              <a:spcAft>
                <a:spcPts val="0"/>
              </a:spcAft>
              <a:buFontTx/>
              <a:buNone/>
              <a:defRPr sz="1200"/>
            </a:lvl2pPr>
            <a:lvl3pPr marL="0" indent="0">
              <a:lnSpc>
                <a:spcPct val="100000"/>
              </a:lnSpc>
              <a:spcAft>
                <a:spcPts val="0"/>
              </a:spcAft>
              <a:buFontTx/>
              <a:buNone/>
              <a:defRPr sz="1200"/>
            </a:lvl3pPr>
            <a:lvl4pPr marL="0">
              <a:lnSpc>
                <a:spcPct val="100000"/>
              </a:lnSpc>
              <a:spcAft>
                <a:spcPts val="0"/>
              </a:spcAft>
              <a:buFontTx/>
              <a:buNone/>
              <a:defRPr sz="1200"/>
            </a:lvl4pPr>
            <a:lvl5pPr marL="0">
              <a:lnSpc>
                <a:spcPct val="100000"/>
              </a:lnSpc>
              <a:spcAft>
                <a:spcPts val="0"/>
              </a:spcAft>
              <a:buFontTx/>
              <a:buNone/>
              <a:defRPr sz="1200"/>
            </a:lvl5pPr>
            <a:lvl6pPr marL="0" indent="0">
              <a:lnSpc>
                <a:spcPct val="100000"/>
              </a:lnSpc>
              <a:spcAft>
                <a:spcPts val="0"/>
              </a:spcAft>
              <a:buFontTx/>
              <a:buNone/>
              <a:defRPr sz="1200"/>
            </a:lvl6pPr>
            <a:lvl7pPr marL="0">
              <a:lnSpc>
                <a:spcPct val="100000"/>
              </a:lnSpc>
              <a:spcAft>
                <a:spcPts val="0"/>
              </a:spcAft>
              <a:buFontTx/>
              <a:buNone/>
              <a:defRPr sz="1200"/>
            </a:lvl7pPr>
            <a:lvl8pPr marL="0">
              <a:lnSpc>
                <a:spcPct val="100000"/>
              </a:lnSpc>
              <a:spcAft>
                <a:spcPts val="0"/>
              </a:spcAft>
              <a:buFontTx/>
              <a:buNone/>
              <a:defRPr sz="1200"/>
            </a:lvl8pPr>
            <a:lvl9pPr marL="0">
              <a:lnSpc>
                <a:spcPct val="100000"/>
              </a:lnSpc>
              <a:spcAft>
                <a:spcPts val="0"/>
              </a:spcAft>
              <a:buFontTx/>
              <a:buNone/>
              <a:defRPr sz="1200"/>
            </a:lvl9pPr>
          </a:lstStyle>
          <a:p>
            <a:pPr lvl="0"/>
            <a:r>
              <a:rPr lang="da-DK"/>
              <a:t>Klik for at </a:t>
            </a:r>
            <a:r>
              <a:rPr lang="da-DK" noProof="0"/>
              <a:t>tilføje</a:t>
            </a:r>
            <a:r>
              <a:rPr lang="da-DK"/>
              <a:t> e-mail</a:t>
            </a:r>
          </a:p>
        </p:txBody>
      </p:sp>
      <p:sp>
        <p:nvSpPr>
          <p:cNvPr id="19" name="Text Placeholder 5">
            <a:extLst>
              <a:ext uri="{FF2B5EF4-FFF2-40B4-BE49-F238E27FC236}">
                <a16:creationId xmlns:a16="http://schemas.microsoft.com/office/drawing/2014/main" id="{926DF6DB-7B61-F95B-E901-0D270D5651DB}"/>
              </a:ext>
            </a:extLst>
          </p:cNvPr>
          <p:cNvSpPr>
            <a:spLocks noGrp="1"/>
          </p:cNvSpPr>
          <p:nvPr>
            <p:ph type="body" sz="quarter" idx="22" hasCustomPrompt="1"/>
          </p:nvPr>
        </p:nvSpPr>
        <p:spPr>
          <a:xfrm>
            <a:off x="720000" y="4803456"/>
            <a:ext cx="7059600" cy="180000"/>
          </a:xfrm>
        </p:spPr>
        <p:txBody>
          <a:bodyPr anchor="t" anchorCtr="0"/>
          <a:lstStyle>
            <a:lvl1pPr marL="0" indent="0">
              <a:lnSpc>
                <a:spcPct val="83000"/>
              </a:lnSpc>
              <a:spcAft>
                <a:spcPts val="0"/>
              </a:spcAft>
              <a:buFontTx/>
              <a:buNone/>
              <a:defRPr sz="1400" cap="all" baseline="0">
                <a:solidFill>
                  <a:srgbClr val="FFEBA9"/>
                </a:solidFill>
              </a:defRPr>
            </a:lvl1pPr>
            <a:lvl2pPr marL="0" indent="0">
              <a:lnSpc>
                <a:spcPct val="100000"/>
              </a:lnSpc>
              <a:spcAft>
                <a:spcPts val="0"/>
              </a:spcAft>
              <a:buFontTx/>
              <a:buNone/>
              <a:defRPr sz="1200"/>
            </a:lvl2pPr>
            <a:lvl3pPr marL="0" indent="0">
              <a:lnSpc>
                <a:spcPct val="100000"/>
              </a:lnSpc>
              <a:spcAft>
                <a:spcPts val="0"/>
              </a:spcAft>
              <a:buFontTx/>
              <a:buNone/>
              <a:defRPr sz="1200"/>
            </a:lvl3pPr>
            <a:lvl4pPr marL="0">
              <a:lnSpc>
                <a:spcPct val="100000"/>
              </a:lnSpc>
              <a:spcAft>
                <a:spcPts val="0"/>
              </a:spcAft>
              <a:buFontTx/>
              <a:buNone/>
              <a:defRPr sz="1200"/>
            </a:lvl4pPr>
            <a:lvl5pPr marL="0">
              <a:lnSpc>
                <a:spcPct val="100000"/>
              </a:lnSpc>
              <a:spcAft>
                <a:spcPts val="0"/>
              </a:spcAft>
              <a:buFontTx/>
              <a:buNone/>
              <a:defRPr sz="1200"/>
            </a:lvl5pPr>
            <a:lvl6pPr marL="0" indent="0">
              <a:lnSpc>
                <a:spcPct val="100000"/>
              </a:lnSpc>
              <a:spcAft>
                <a:spcPts val="0"/>
              </a:spcAft>
              <a:buFontTx/>
              <a:buNone/>
              <a:defRPr sz="1200"/>
            </a:lvl6pPr>
            <a:lvl7pPr marL="0">
              <a:lnSpc>
                <a:spcPct val="100000"/>
              </a:lnSpc>
              <a:spcAft>
                <a:spcPts val="0"/>
              </a:spcAft>
              <a:buFontTx/>
              <a:buNone/>
              <a:defRPr sz="1200"/>
            </a:lvl7pPr>
            <a:lvl8pPr marL="0">
              <a:lnSpc>
                <a:spcPct val="100000"/>
              </a:lnSpc>
              <a:spcAft>
                <a:spcPts val="0"/>
              </a:spcAft>
              <a:buFontTx/>
              <a:buNone/>
              <a:defRPr sz="1200"/>
            </a:lvl8pPr>
            <a:lvl9pPr marL="0">
              <a:lnSpc>
                <a:spcPct val="100000"/>
              </a:lnSpc>
              <a:spcAft>
                <a:spcPts val="0"/>
              </a:spcAft>
              <a:buFontTx/>
              <a:buNone/>
              <a:defRPr sz="1200"/>
            </a:lvl9pPr>
          </a:lstStyle>
          <a:p>
            <a:pPr lvl="0"/>
            <a:r>
              <a:rPr lang="da-DK"/>
              <a:t>Klik for at </a:t>
            </a:r>
            <a:r>
              <a:rPr lang="da-DK" noProof="0"/>
              <a:t>tilføje</a:t>
            </a:r>
            <a:r>
              <a:rPr lang="da-DK"/>
              <a:t> telefon</a:t>
            </a:r>
            <a:endParaRPr lang="da-DK" noProof="0"/>
          </a:p>
        </p:txBody>
      </p:sp>
      <p:sp>
        <p:nvSpPr>
          <p:cNvPr id="11" name="Date Placeholder 10" hidden="1">
            <a:extLst>
              <a:ext uri="{FF2B5EF4-FFF2-40B4-BE49-F238E27FC236}">
                <a16:creationId xmlns:a16="http://schemas.microsoft.com/office/drawing/2014/main" id="{6C2675DC-4821-FD81-E01E-2526D5262728}"/>
              </a:ext>
            </a:extLst>
          </p:cNvPr>
          <p:cNvSpPr>
            <a:spLocks noGrp="1"/>
          </p:cNvSpPr>
          <p:nvPr>
            <p:ph type="dt" sz="half" idx="10"/>
          </p:nvPr>
        </p:nvSpPr>
        <p:spPr/>
        <p:txBody>
          <a:bodyPr/>
          <a:lstStyle>
            <a:lvl1pPr>
              <a:defRPr>
                <a:solidFill>
                  <a:srgbClr val="FFEBA9"/>
                </a:solidFill>
              </a:defRPr>
            </a:lvl1pPr>
          </a:lstStyle>
          <a:p>
            <a:r>
              <a:rPr lang="da-DK"/>
              <a:t>dag måned år</a:t>
            </a:r>
          </a:p>
        </p:txBody>
      </p:sp>
      <p:sp>
        <p:nvSpPr>
          <p:cNvPr id="12" name="Footer Placeholder 11">
            <a:extLst>
              <a:ext uri="{FF2B5EF4-FFF2-40B4-BE49-F238E27FC236}">
                <a16:creationId xmlns:a16="http://schemas.microsoft.com/office/drawing/2014/main" id="{CB404BE6-CD79-368B-9F4C-AD5CD620E8F3}"/>
              </a:ext>
            </a:extLst>
          </p:cNvPr>
          <p:cNvSpPr>
            <a:spLocks noGrp="1"/>
          </p:cNvSpPr>
          <p:nvPr>
            <p:ph type="ftr" sz="quarter" idx="11"/>
          </p:nvPr>
        </p:nvSpPr>
        <p:spPr/>
        <p:txBody>
          <a:bodyPr/>
          <a:lstStyle>
            <a:lvl1pPr>
              <a:defRPr>
                <a:solidFill>
                  <a:srgbClr val="FFEBA9"/>
                </a:solidFill>
              </a:defRPr>
            </a:lvl1pPr>
          </a:lstStyle>
          <a:p>
            <a:endParaRPr lang="da-DK"/>
          </a:p>
        </p:txBody>
      </p:sp>
      <p:sp>
        <p:nvSpPr>
          <p:cNvPr id="13" name="Slide Number Placeholder 12">
            <a:extLst>
              <a:ext uri="{FF2B5EF4-FFF2-40B4-BE49-F238E27FC236}">
                <a16:creationId xmlns:a16="http://schemas.microsoft.com/office/drawing/2014/main" id="{ABFAEF25-37BB-3A80-E927-C94B9A0FE58F}"/>
              </a:ext>
            </a:extLst>
          </p:cNvPr>
          <p:cNvSpPr>
            <a:spLocks noGrp="1"/>
          </p:cNvSpPr>
          <p:nvPr>
            <p:ph type="sldNum" sz="quarter" idx="12"/>
          </p:nvPr>
        </p:nvSpPr>
        <p:spPr/>
        <p:txBody>
          <a:bodyPr/>
          <a:lstStyle>
            <a:lvl1pPr>
              <a:defRPr>
                <a:solidFill>
                  <a:srgbClr val="FFEBA9"/>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62709231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og billede 3">
    <p:spTree>
      <p:nvGrpSpPr>
        <p:cNvPr id="1" name=""/>
        <p:cNvGrpSpPr/>
        <p:nvPr/>
      </p:nvGrpSpPr>
      <p:grpSpPr>
        <a:xfrm>
          <a:off x="0" y="0"/>
          <a:ext cx="0" cy="0"/>
          <a:chOff x="0" y="0"/>
          <a:chExt cx="0" cy="0"/>
        </a:xfrm>
      </p:grpSpPr>
      <p:sp>
        <p:nvSpPr>
          <p:cNvPr id="19" name="Slide Number Placeholder 10" hidden="1">
            <a:extLst>
              <a:ext uri="{FF2B5EF4-FFF2-40B4-BE49-F238E27FC236}">
                <a16:creationId xmlns:a16="http://schemas.microsoft.com/office/drawing/2014/main" id="{44F5BB7B-A56C-FF4C-5E7D-8595307DB9E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
        <p:nvSpPr>
          <p:cNvPr id="8" name="Background">
            <a:extLst>
              <a:ext uri="{FF2B5EF4-FFF2-40B4-BE49-F238E27FC236}">
                <a16:creationId xmlns:a16="http://schemas.microsoft.com/office/drawing/2014/main" id="{7A38070D-BE7B-DB42-4133-B218FF7271ED}"/>
              </a:ext>
            </a:extLst>
          </p:cNvPr>
          <p:cNvSpPr/>
          <p:nvPr userDrawn="1"/>
        </p:nvSpPr>
        <p:spPr>
          <a:xfrm>
            <a:off x="0" y="0"/>
            <a:ext cx="12193200" cy="6858000"/>
          </a:xfrm>
          <a:prstGeom prst="rect">
            <a:avLst/>
          </a:prstGeom>
          <a:solidFill>
            <a:srgbClr val="FFE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7" name="Billedepladsholder">
            <a:extLst>
              <a:ext uri="{FF2B5EF4-FFF2-40B4-BE49-F238E27FC236}">
                <a16:creationId xmlns:a16="http://schemas.microsoft.com/office/drawing/2014/main" id="{D19DED2D-CB98-2D06-ED46-5564F92D767D}"/>
              </a:ext>
            </a:extLst>
          </p:cNvPr>
          <p:cNvSpPr>
            <a:spLocks noGrp="1"/>
          </p:cNvSpPr>
          <p:nvPr>
            <p:ph type="pic" sz="quarter" idx="13" hasCustomPrompt="1"/>
          </p:nvPr>
        </p:nvSpPr>
        <p:spPr bwMode="white">
          <a:xfrm>
            <a:off x="0" y="-1"/>
            <a:ext cx="12193200" cy="6861600"/>
          </a:xfrm>
          <a:custGeom>
            <a:avLst/>
            <a:gdLst>
              <a:gd name="connsiteX0" fmla="*/ 0 w 12193200"/>
              <a:gd name="connsiteY0" fmla="*/ 0 h 6861600"/>
              <a:gd name="connsiteX1" fmla="*/ 7847702 w 12193200"/>
              <a:gd name="connsiteY1" fmla="*/ 0 h 6861600"/>
              <a:gd name="connsiteX2" fmla="*/ 7773894 w 12193200"/>
              <a:gd name="connsiteY2" fmla="*/ 205219 h 6861600"/>
              <a:gd name="connsiteX3" fmla="*/ 7667636 w 12193200"/>
              <a:gd name="connsiteY3" fmla="*/ 864184 h 6861600"/>
              <a:gd name="connsiteX4" fmla="*/ 7663991 w 12193200"/>
              <a:gd name="connsiteY4" fmla="*/ 1045692 h 6861600"/>
              <a:gd name="connsiteX5" fmla="*/ 8350737 w 12193200"/>
              <a:gd name="connsiteY5" fmla="*/ 1045692 h 6861600"/>
              <a:gd name="connsiteX6" fmla="*/ 8355314 w 12193200"/>
              <a:gd name="connsiteY6" fmla="*/ 872406 h 6861600"/>
              <a:gd name="connsiteX7" fmla="*/ 8510839 w 12193200"/>
              <a:gd name="connsiteY7" fmla="*/ 199108 h 6861600"/>
              <a:gd name="connsiteX8" fmla="*/ 8618103 w 12193200"/>
              <a:gd name="connsiteY8" fmla="*/ 0 h 6861600"/>
              <a:gd name="connsiteX9" fmla="*/ 12193200 w 12193200"/>
              <a:gd name="connsiteY9" fmla="*/ 0 h 6861600"/>
              <a:gd name="connsiteX10" fmla="*/ 12193200 w 12193200"/>
              <a:gd name="connsiteY10" fmla="*/ 385347 h 6861600"/>
              <a:gd name="connsiteX11" fmla="*/ 10356263 w 12193200"/>
              <a:gd name="connsiteY11" fmla="*/ 385347 h 6861600"/>
              <a:gd name="connsiteX12" fmla="*/ 10356263 w 12193200"/>
              <a:gd name="connsiteY12" fmla="*/ 1052938 h 6861600"/>
              <a:gd name="connsiteX13" fmla="*/ 11875707 w 12193200"/>
              <a:gd name="connsiteY13" fmla="*/ 1052938 h 6861600"/>
              <a:gd name="connsiteX14" fmla="*/ 11874774 w 12193200"/>
              <a:gd name="connsiteY14" fmla="*/ 1104936 h 6861600"/>
              <a:gd name="connsiteX15" fmla="*/ 10135555 w 12193200"/>
              <a:gd name="connsiteY15" fmla="*/ 2803133 h 6861600"/>
              <a:gd name="connsiteX16" fmla="*/ 10048891 w 12193200"/>
              <a:gd name="connsiteY16" fmla="*/ 2801311 h 6861600"/>
              <a:gd name="connsiteX17" fmla="*/ 10048891 w 12193200"/>
              <a:gd name="connsiteY17" fmla="*/ 3489879 h 6861600"/>
              <a:gd name="connsiteX18" fmla="*/ 10135555 w 12193200"/>
              <a:gd name="connsiteY18" fmla="*/ 3490769 h 6861600"/>
              <a:gd name="connsiteX19" fmla="*/ 12018386 w 12193200"/>
              <a:gd name="connsiteY19" fmla="*/ 2587286 h 6861600"/>
              <a:gd name="connsiteX20" fmla="*/ 12193200 w 12193200"/>
              <a:gd name="connsiteY20" fmla="*/ 2342909 h 6861600"/>
              <a:gd name="connsiteX21" fmla="*/ 12193200 w 12193200"/>
              <a:gd name="connsiteY21" fmla="*/ 6861600 h 6861600"/>
              <a:gd name="connsiteX22" fmla="*/ 0 w 12193200"/>
              <a:gd name="connsiteY22"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200" h="6861600">
                <a:moveTo>
                  <a:pt x="0" y="0"/>
                </a:moveTo>
                <a:lnTo>
                  <a:pt x="7847702" y="0"/>
                </a:lnTo>
                <a:lnTo>
                  <a:pt x="7773894" y="205219"/>
                </a:lnTo>
                <a:cubicBezTo>
                  <a:pt x="7709177" y="414528"/>
                  <a:pt x="7672244" y="635625"/>
                  <a:pt x="7667636" y="864184"/>
                </a:cubicBezTo>
                <a:lnTo>
                  <a:pt x="7663991" y="1045692"/>
                </a:lnTo>
                <a:lnTo>
                  <a:pt x="8350737" y="1045692"/>
                </a:lnTo>
                <a:lnTo>
                  <a:pt x="8355314" y="872406"/>
                </a:lnTo>
                <a:cubicBezTo>
                  <a:pt x="8361130" y="633295"/>
                  <a:pt x="8416315" y="405626"/>
                  <a:pt x="8510839" y="199108"/>
                </a:cubicBezTo>
                <a:lnTo>
                  <a:pt x="8618103" y="0"/>
                </a:lnTo>
                <a:lnTo>
                  <a:pt x="12193200" y="0"/>
                </a:lnTo>
                <a:lnTo>
                  <a:pt x="12193200" y="385347"/>
                </a:lnTo>
                <a:lnTo>
                  <a:pt x="10356263" y="385347"/>
                </a:lnTo>
                <a:lnTo>
                  <a:pt x="10356263" y="1052938"/>
                </a:lnTo>
                <a:lnTo>
                  <a:pt x="11875707" y="1052938"/>
                </a:lnTo>
                <a:lnTo>
                  <a:pt x="11874774" y="1104936"/>
                </a:lnTo>
                <a:cubicBezTo>
                  <a:pt x="11851975" y="2041589"/>
                  <a:pt x="11071276" y="2803133"/>
                  <a:pt x="10135555" y="2803133"/>
                </a:cubicBezTo>
                <a:lnTo>
                  <a:pt x="10048891" y="2801311"/>
                </a:lnTo>
                <a:lnTo>
                  <a:pt x="10048891" y="3489879"/>
                </a:lnTo>
                <a:lnTo>
                  <a:pt x="10135555" y="3490769"/>
                </a:lnTo>
                <a:cubicBezTo>
                  <a:pt x="10890048" y="3490769"/>
                  <a:pt x="11571051" y="3137398"/>
                  <a:pt x="12018386" y="2587286"/>
                </a:cubicBezTo>
                <a:lnTo>
                  <a:pt x="12193200" y="2342909"/>
                </a:lnTo>
                <a:lnTo>
                  <a:pt x="12193200" y="6861600"/>
                </a:lnTo>
                <a:lnTo>
                  <a:pt x="0" y="6861600"/>
                </a:lnTo>
                <a:close/>
              </a:path>
            </a:pathLst>
          </a:custGeom>
          <a:solidFill>
            <a:schemeClr val="bg1">
              <a:lumMod val="85000"/>
            </a:schemeClr>
          </a:solidFill>
        </p:spPr>
        <p:txBody>
          <a:bodyPr wrap="square" lIns="72000" tIns="0" rIns="72000" bIns="72000" anchor="b" anchorCtr="0">
            <a:noAutofit/>
          </a:bodyPr>
          <a:lstStyle>
            <a:lvl1pPr marL="0" indent="0" algn="l">
              <a:lnSpc>
                <a:spcPct val="100000"/>
              </a:lnSpc>
              <a:spcAft>
                <a:spcPts val="0"/>
              </a:spcAft>
              <a:buNone/>
              <a:defRPr sz="1400"/>
            </a:lvl1pPr>
          </a:lstStyle>
          <a:p>
            <a:r>
              <a:rPr lang="da-DK"/>
              <a:t>Klik på rammen og indsæt et billede, via fanen ”Indsæt” vælg ”Billede” fra F:\Grafik\Powerpoint-billeder</a:t>
            </a:r>
          </a:p>
        </p:txBody>
      </p:sp>
      <p:sp>
        <p:nvSpPr>
          <p:cNvPr id="2" name="Title 1"/>
          <p:cNvSpPr>
            <a:spLocks noGrp="1"/>
          </p:cNvSpPr>
          <p:nvPr>
            <p:ph type="ctrTitle" hasCustomPrompt="1"/>
          </p:nvPr>
        </p:nvSpPr>
        <p:spPr>
          <a:xfrm>
            <a:off x="720000" y="1526400"/>
            <a:ext cx="7059600" cy="3805200"/>
          </a:xfrm>
        </p:spPr>
        <p:txBody>
          <a:bodyPr anchor="ctr" anchorCtr="0"/>
          <a:lstStyle>
            <a:lvl1pPr algn="l">
              <a:defRPr sz="7200">
                <a:solidFill>
                  <a:schemeClr val="bg1"/>
                </a:solidFill>
              </a:defRPr>
            </a:lvl1pPr>
          </a:lstStyle>
          <a:p>
            <a:r>
              <a:rPr lang="da-DK"/>
              <a:t>Klik for at </a:t>
            </a:r>
            <a:r>
              <a:rPr lang="da-DK" noProof="0"/>
              <a:t>tilføje</a:t>
            </a:r>
            <a:r>
              <a:rPr lang="da-DK"/>
              <a:t> titel</a:t>
            </a:r>
          </a:p>
        </p:txBody>
      </p:sp>
      <p:sp>
        <p:nvSpPr>
          <p:cNvPr id="4" name="Text Placeholder 5">
            <a:extLst>
              <a:ext uri="{FF2B5EF4-FFF2-40B4-BE49-F238E27FC236}">
                <a16:creationId xmlns:a16="http://schemas.microsoft.com/office/drawing/2014/main" id="{1353F8BA-E1DD-4144-D2C5-AC6A8EA59E63}"/>
              </a:ext>
            </a:extLst>
          </p:cNvPr>
          <p:cNvSpPr>
            <a:spLocks noGrp="1"/>
          </p:cNvSpPr>
          <p:nvPr>
            <p:ph type="body" sz="quarter" idx="18" hasCustomPrompt="1"/>
          </p:nvPr>
        </p:nvSpPr>
        <p:spPr>
          <a:xfrm>
            <a:off x="3513600" y="360000"/>
            <a:ext cx="4255200" cy="180000"/>
          </a:xfrm>
        </p:spPr>
        <p:txBody>
          <a:bodyPr anchor="t" anchorCtr="0"/>
          <a:lstStyle>
            <a:lvl1pPr marL="0" indent="0">
              <a:lnSpc>
                <a:spcPct val="83000"/>
              </a:lnSpc>
              <a:spcAft>
                <a:spcPts val="0"/>
              </a:spcAft>
              <a:buFontTx/>
              <a:buNone/>
              <a:defRPr sz="1000" cap="all" baseline="0">
                <a:solidFill>
                  <a:schemeClr val="bg1"/>
                </a:solidFill>
              </a:defRPr>
            </a:lvl1pPr>
            <a:lvl2pPr marL="0" indent="0">
              <a:lnSpc>
                <a:spcPct val="100000"/>
              </a:lnSpc>
              <a:spcAft>
                <a:spcPts val="0"/>
              </a:spcAft>
              <a:buFontTx/>
              <a:buNone/>
              <a:defRPr sz="1200"/>
            </a:lvl2pPr>
            <a:lvl3pPr marL="0" indent="0">
              <a:lnSpc>
                <a:spcPct val="100000"/>
              </a:lnSpc>
              <a:spcAft>
                <a:spcPts val="0"/>
              </a:spcAft>
              <a:buFontTx/>
              <a:buNone/>
              <a:defRPr sz="1200"/>
            </a:lvl3pPr>
            <a:lvl4pPr marL="0">
              <a:lnSpc>
                <a:spcPct val="100000"/>
              </a:lnSpc>
              <a:spcAft>
                <a:spcPts val="0"/>
              </a:spcAft>
              <a:buFontTx/>
              <a:buNone/>
              <a:defRPr sz="1200"/>
            </a:lvl4pPr>
            <a:lvl5pPr marL="0">
              <a:lnSpc>
                <a:spcPct val="100000"/>
              </a:lnSpc>
              <a:spcAft>
                <a:spcPts val="0"/>
              </a:spcAft>
              <a:buFontTx/>
              <a:buNone/>
              <a:defRPr sz="1200"/>
            </a:lvl5pPr>
            <a:lvl6pPr marL="0" indent="0">
              <a:lnSpc>
                <a:spcPct val="100000"/>
              </a:lnSpc>
              <a:spcAft>
                <a:spcPts val="0"/>
              </a:spcAft>
              <a:buFontTx/>
              <a:buNone/>
              <a:defRPr sz="1200"/>
            </a:lvl6pPr>
            <a:lvl7pPr marL="0">
              <a:lnSpc>
                <a:spcPct val="100000"/>
              </a:lnSpc>
              <a:spcAft>
                <a:spcPts val="0"/>
              </a:spcAft>
              <a:buFontTx/>
              <a:buNone/>
              <a:defRPr sz="1200"/>
            </a:lvl7pPr>
            <a:lvl8pPr marL="0">
              <a:lnSpc>
                <a:spcPct val="100000"/>
              </a:lnSpc>
              <a:spcAft>
                <a:spcPts val="0"/>
              </a:spcAft>
              <a:buFontTx/>
              <a:buNone/>
              <a:defRPr sz="1200"/>
            </a:lvl8pPr>
            <a:lvl9pPr marL="0">
              <a:lnSpc>
                <a:spcPct val="100000"/>
              </a:lnSpc>
              <a:spcAft>
                <a:spcPts val="0"/>
              </a:spcAft>
              <a:buFontTx/>
              <a:buNone/>
              <a:defRPr sz="1200"/>
            </a:lvl9pPr>
          </a:lstStyle>
          <a:p>
            <a:pPr lvl="0"/>
            <a:r>
              <a:rPr lang="da-DK"/>
              <a:t>Klik for at </a:t>
            </a:r>
            <a:r>
              <a:rPr lang="da-DK" noProof="0"/>
              <a:t>tilføje</a:t>
            </a:r>
            <a:r>
              <a:rPr lang="da-DK"/>
              <a:t> tekst</a:t>
            </a:r>
            <a:endParaRPr lang="da-DK" noProof="0"/>
          </a:p>
        </p:txBody>
      </p:sp>
      <p:sp>
        <p:nvSpPr>
          <p:cNvPr id="14" name="Text Placeholder 5">
            <a:extLst>
              <a:ext uri="{FF2B5EF4-FFF2-40B4-BE49-F238E27FC236}">
                <a16:creationId xmlns:a16="http://schemas.microsoft.com/office/drawing/2014/main" id="{037141BC-0522-914F-8DE5-4D9773A20A2A}"/>
              </a:ext>
            </a:extLst>
          </p:cNvPr>
          <p:cNvSpPr>
            <a:spLocks noGrp="1"/>
          </p:cNvSpPr>
          <p:nvPr>
            <p:ph type="body" sz="quarter" idx="21" hasCustomPrompt="1"/>
          </p:nvPr>
        </p:nvSpPr>
        <p:spPr>
          <a:xfrm>
            <a:off x="3513600" y="547200"/>
            <a:ext cx="4255200" cy="180000"/>
          </a:xfrm>
        </p:spPr>
        <p:txBody>
          <a:bodyPr anchor="t" anchorCtr="0"/>
          <a:lstStyle>
            <a:lvl1pPr marL="0" indent="0">
              <a:lnSpc>
                <a:spcPct val="83000"/>
              </a:lnSpc>
              <a:spcAft>
                <a:spcPts val="0"/>
              </a:spcAft>
              <a:buFontTx/>
              <a:buNone/>
              <a:defRPr sz="1000" cap="all" baseline="0">
                <a:solidFill>
                  <a:schemeClr val="bg1"/>
                </a:solidFill>
              </a:defRPr>
            </a:lvl1pPr>
            <a:lvl2pPr marL="0" indent="0">
              <a:lnSpc>
                <a:spcPct val="100000"/>
              </a:lnSpc>
              <a:spcAft>
                <a:spcPts val="0"/>
              </a:spcAft>
              <a:buFontTx/>
              <a:buNone/>
              <a:defRPr sz="1200"/>
            </a:lvl2pPr>
            <a:lvl3pPr marL="0" indent="0">
              <a:lnSpc>
                <a:spcPct val="100000"/>
              </a:lnSpc>
              <a:spcAft>
                <a:spcPts val="0"/>
              </a:spcAft>
              <a:buFontTx/>
              <a:buNone/>
              <a:defRPr sz="1200"/>
            </a:lvl3pPr>
            <a:lvl4pPr marL="0">
              <a:lnSpc>
                <a:spcPct val="100000"/>
              </a:lnSpc>
              <a:spcAft>
                <a:spcPts val="0"/>
              </a:spcAft>
              <a:buFontTx/>
              <a:buNone/>
              <a:defRPr sz="1200"/>
            </a:lvl4pPr>
            <a:lvl5pPr marL="0">
              <a:lnSpc>
                <a:spcPct val="100000"/>
              </a:lnSpc>
              <a:spcAft>
                <a:spcPts val="0"/>
              </a:spcAft>
              <a:buFontTx/>
              <a:buNone/>
              <a:defRPr sz="1200"/>
            </a:lvl5pPr>
            <a:lvl6pPr marL="0" indent="0">
              <a:lnSpc>
                <a:spcPct val="100000"/>
              </a:lnSpc>
              <a:spcAft>
                <a:spcPts val="0"/>
              </a:spcAft>
              <a:buFontTx/>
              <a:buNone/>
              <a:defRPr sz="1200"/>
            </a:lvl6pPr>
            <a:lvl7pPr marL="0">
              <a:lnSpc>
                <a:spcPct val="100000"/>
              </a:lnSpc>
              <a:spcAft>
                <a:spcPts val="0"/>
              </a:spcAft>
              <a:buFontTx/>
              <a:buNone/>
              <a:defRPr sz="1200"/>
            </a:lvl7pPr>
            <a:lvl8pPr marL="0">
              <a:lnSpc>
                <a:spcPct val="100000"/>
              </a:lnSpc>
              <a:spcAft>
                <a:spcPts val="0"/>
              </a:spcAft>
              <a:buFontTx/>
              <a:buNone/>
              <a:defRPr sz="1200"/>
            </a:lvl8pPr>
            <a:lvl9pPr marL="0">
              <a:lnSpc>
                <a:spcPct val="100000"/>
              </a:lnSpc>
              <a:spcAft>
                <a:spcPts val="0"/>
              </a:spcAft>
              <a:buFontTx/>
              <a:buNone/>
              <a:defRPr sz="1200"/>
            </a:lvl9pPr>
          </a:lstStyle>
          <a:p>
            <a:pPr lvl="0"/>
            <a:r>
              <a:rPr lang="da-DK"/>
              <a:t>Klik for at </a:t>
            </a:r>
            <a:r>
              <a:rPr lang="da-DK" noProof="0"/>
              <a:t>tilføje</a:t>
            </a:r>
            <a:r>
              <a:rPr lang="da-DK"/>
              <a:t> Navn</a:t>
            </a:r>
          </a:p>
        </p:txBody>
      </p:sp>
      <p:sp>
        <p:nvSpPr>
          <p:cNvPr id="5" name="Date Placeholder 4">
            <a:extLst>
              <a:ext uri="{FF2B5EF4-FFF2-40B4-BE49-F238E27FC236}">
                <a16:creationId xmlns:a16="http://schemas.microsoft.com/office/drawing/2014/main" id="{DEA70681-3AFA-0E51-F880-A00AE2DE7238}"/>
              </a:ext>
            </a:extLst>
          </p:cNvPr>
          <p:cNvSpPr>
            <a:spLocks noGrp="1"/>
          </p:cNvSpPr>
          <p:nvPr>
            <p:ph type="dt" sz="half" idx="19"/>
          </p:nvPr>
        </p:nvSpPr>
        <p:spPr>
          <a:xfrm>
            <a:off x="720000" y="360000"/>
            <a:ext cx="2419200" cy="180000"/>
          </a:xfrm>
        </p:spPr>
        <p:txBody>
          <a:bodyPr anchor="t" anchorCtr="0"/>
          <a:lstStyle>
            <a:lvl1pPr>
              <a:lnSpc>
                <a:spcPct val="83000"/>
              </a:lnSpc>
              <a:defRPr sz="1000">
                <a:solidFill>
                  <a:schemeClr val="bg1"/>
                </a:solidFill>
              </a:defRPr>
            </a:lvl1pPr>
          </a:lstStyle>
          <a:p>
            <a:r>
              <a:rPr lang="da-DK"/>
              <a:t>dag måned år</a:t>
            </a:r>
          </a:p>
        </p:txBody>
      </p:sp>
      <p:sp>
        <p:nvSpPr>
          <p:cNvPr id="6" name="Footer Placeholder 5">
            <a:extLst>
              <a:ext uri="{FF2B5EF4-FFF2-40B4-BE49-F238E27FC236}">
                <a16:creationId xmlns:a16="http://schemas.microsoft.com/office/drawing/2014/main" id="{0145EA4E-63BB-80A6-333D-F922587D3621}"/>
              </a:ext>
            </a:extLst>
          </p:cNvPr>
          <p:cNvSpPr>
            <a:spLocks noGrp="1"/>
          </p:cNvSpPr>
          <p:nvPr>
            <p:ph type="ftr" sz="quarter" idx="20"/>
          </p:nvPr>
        </p:nvSpPr>
        <p:spPr>
          <a:xfrm>
            <a:off x="719138" y="547200"/>
            <a:ext cx="2419200" cy="180000"/>
          </a:xfrm>
        </p:spPr>
        <p:txBody>
          <a:bodyPr anchor="t" anchorCtr="0"/>
          <a:lstStyle>
            <a:lvl1pPr>
              <a:lnSpc>
                <a:spcPct val="83000"/>
              </a:lnSpc>
              <a:defRPr sz="1000">
                <a:solidFill>
                  <a:schemeClr val="bg1"/>
                </a:solidFill>
              </a:defRPr>
            </a:lvl1pPr>
          </a:lstStyle>
          <a:p>
            <a:endParaRPr lang="da-DK"/>
          </a:p>
        </p:txBody>
      </p:sp>
      <p:sp>
        <p:nvSpPr>
          <p:cNvPr id="3" name="Placeholder Logo">
            <a:extLst>
              <a:ext uri="{FF2B5EF4-FFF2-40B4-BE49-F238E27FC236}">
                <a16:creationId xmlns:a16="http://schemas.microsoft.com/office/drawing/2014/main" id="{8CF9B427-0200-724D-BDD0-0E94979553FD}"/>
              </a:ext>
            </a:extLst>
          </p:cNvPr>
          <p:cNvSpPr>
            <a:spLocks noGrp="1"/>
          </p:cNvSpPr>
          <p:nvPr>
            <p:ph type="body" sz="quarter" idx="24" hasCustomPrompt="1"/>
          </p:nvPr>
        </p:nvSpPr>
        <p:spPr>
          <a:xfrm>
            <a:off x="9802800" y="5774400"/>
            <a:ext cx="1670400" cy="723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678032369"/>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D909-49D5-40E7-8A46-904F4218013D}"/>
              </a:ext>
            </a:extLst>
          </p:cNvPr>
          <p:cNvSpPr>
            <a:spLocks noGrp="1"/>
          </p:cNvSpPr>
          <p:nvPr>
            <p:ph type="title" hasCustomPrompt="1"/>
          </p:nvPr>
        </p:nvSpPr>
        <p:spPr/>
        <p:txBody>
          <a:bodyPr/>
          <a:lstStyle/>
          <a:p>
            <a:r>
              <a:rPr lang="da-DK"/>
              <a:t>Klik for at </a:t>
            </a:r>
            <a:r>
              <a:rPr lang="da-DK" noProof="0"/>
              <a:t>tilføje</a:t>
            </a:r>
            <a:r>
              <a:rPr lang="da-DK"/>
              <a:t> titel</a:t>
            </a:r>
          </a:p>
        </p:txBody>
      </p:sp>
      <p:sp>
        <p:nvSpPr>
          <p:cNvPr id="6" name="Text Placeholder notes">
            <a:extLst>
              <a:ext uri="{FF2B5EF4-FFF2-40B4-BE49-F238E27FC236}">
                <a16:creationId xmlns:a16="http://schemas.microsoft.com/office/drawing/2014/main" id="{1EA5C163-383E-339B-0735-6ACED3DF9CA0}"/>
              </a:ext>
            </a:extLst>
          </p:cNvPr>
          <p:cNvSpPr>
            <a:spLocks noGrp="1"/>
          </p:cNvSpPr>
          <p:nvPr>
            <p:ph type="body" sz="quarter" idx="17" hasCustomPrompt="1"/>
          </p:nvPr>
        </p:nvSpPr>
        <p:spPr>
          <a:xfrm>
            <a:off x="720000" y="5958000"/>
            <a:ext cx="5194800" cy="360000"/>
          </a:xfrm>
        </p:spPr>
        <p:txBody>
          <a:bodyPr anchor="t"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3" name="Date Placeholder 2" hidden="1">
            <a:extLst>
              <a:ext uri="{FF2B5EF4-FFF2-40B4-BE49-F238E27FC236}">
                <a16:creationId xmlns:a16="http://schemas.microsoft.com/office/drawing/2014/main" id="{567012D6-48ED-4B03-85DE-25086AACDB85}"/>
              </a:ext>
            </a:extLst>
          </p:cNvPr>
          <p:cNvSpPr>
            <a:spLocks noGrp="1"/>
          </p:cNvSpPr>
          <p:nvPr>
            <p:ph type="dt" sz="half" idx="10"/>
          </p:nvPr>
        </p:nvSpPr>
        <p:spPr/>
        <p:txBody>
          <a:bodyPr/>
          <a:lstStyle/>
          <a:p>
            <a:r>
              <a:rPr lang="da-DK"/>
              <a:t>dag måned år</a:t>
            </a:r>
          </a:p>
        </p:txBody>
      </p:sp>
      <p:sp>
        <p:nvSpPr>
          <p:cNvPr id="4" name="Footer Placeholder 3">
            <a:extLst>
              <a:ext uri="{FF2B5EF4-FFF2-40B4-BE49-F238E27FC236}">
                <a16:creationId xmlns:a16="http://schemas.microsoft.com/office/drawing/2014/main" id="{E57AB716-0309-754C-0B7E-73C48AD71CAD}"/>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CC321AA5-6588-9A37-5A5C-D63E7CD1804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4508886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ext Placeholder notes">
            <a:extLst>
              <a:ext uri="{FF2B5EF4-FFF2-40B4-BE49-F238E27FC236}">
                <a16:creationId xmlns:a16="http://schemas.microsoft.com/office/drawing/2014/main" id="{94AA5642-1C76-6B18-6037-7503519EFADB}"/>
              </a:ext>
            </a:extLst>
          </p:cNvPr>
          <p:cNvSpPr>
            <a:spLocks noGrp="1"/>
          </p:cNvSpPr>
          <p:nvPr>
            <p:ph type="body" sz="quarter" idx="17" hasCustomPrompt="1"/>
          </p:nvPr>
        </p:nvSpPr>
        <p:spPr>
          <a:xfrm>
            <a:off x="720000" y="5958000"/>
            <a:ext cx="5194800" cy="360000"/>
          </a:xfrm>
        </p:spPr>
        <p:txBody>
          <a:bodyPr anchor="t"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5" name="Date Placeholder 4" hidden="1">
            <a:extLst>
              <a:ext uri="{FF2B5EF4-FFF2-40B4-BE49-F238E27FC236}">
                <a16:creationId xmlns:a16="http://schemas.microsoft.com/office/drawing/2014/main" id="{4E1B4C6A-FC10-1448-1E27-DF64D1240D3D}"/>
              </a:ext>
            </a:extLst>
          </p:cNvPr>
          <p:cNvSpPr>
            <a:spLocks noGrp="1"/>
          </p:cNvSpPr>
          <p:nvPr>
            <p:ph type="dt" sz="half" idx="10"/>
          </p:nvPr>
        </p:nvSpPr>
        <p:spPr/>
        <p:txBody>
          <a:bodyPr/>
          <a:lstStyle/>
          <a:p>
            <a:r>
              <a:rPr lang="da-DK"/>
              <a:t>dag måned år</a:t>
            </a:r>
          </a:p>
        </p:txBody>
      </p:sp>
      <p:sp>
        <p:nvSpPr>
          <p:cNvPr id="6" name="Footer Placeholder 5">
            <a:extLst>
              <a:ext uri="{FF2B5EF4-FFF2-40B4-BE49-F238E27FC236}">
                <a16:creationId xmlns:a16="http://schemas.microsoft.com/office/drawing/2014/main" id="{CE5B82B7-12B0-864B-83F7-D649A621B8F8}"/>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F7DAA7C-CC91-E906-0AE1-7AD8B8540A5A}"/>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8439488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719139" y="358775"/>
            <a:ext cx="10750550" cy="740109"/>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727991" y="1209623"/>
            <a:ext cx="2769272"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000000"/>
                </a:solidFill>
                <a:latin typeface="+mn-lt"/>
                <a:cs typeface="Arial" panose="020B0604020202020204" pitchFamily="34" charset="0"/>
              </a:rPr>
              <a:t>TYPOGRAFIER</a:t>
            </a:r>
            <a:endParaRPr lang="da-DK" altLang="da-DK" sz="1600" b="0" noProof="1">
              <a:solidFill>
                <a:srgbClr val="000000"/>
              </a:solidFill>
              <a:latin typeface="+mn-lt"/>
              <a:cs typeface="Arial" panose="020B0604020202020204" pitchFamily="34" charset="0"/>
            </a:endParaRPr>
          </a:p>
          <a:p>
            <a:pPr eaLnBrk="1" hangingPunct="1">
              <a:spcAft>
                <a:spcPts val="600"/>
              </a:spcAft>
              <a:defRPr/>
            </a:pPr>
            <a:r>
              <a:rPr lang="da-DK" altLang="da-DK" sz="900" b="0" noProof="1">
                <a:solidFill>
                  <a:srgbClr val="000000"/>
                </a:solidFill>
                <a:latin typeface="+mn-lt"/>
                <a:cs typeface="Arial" panose="020B0604020202020204" pitchFamily="34" charset="0"/>
              </a:rPr>
              <a:t>Brug</a:t>
            </a:r>
            <a:r>
              <a:rPr lang="da-DK" altLang="da-DK" sz="900" b="1" noProof="1">
                <a:solidFill>
                  <a:srgbClr val="000000"/>
                </a:solidFill>
                <a:latin typeface="+mn-lt"/>
                <a:cs typeface="Arial" panose="020B0604020202020204" pitchFamily="34" charset="0"/>
              </a:rPr>
              <a:t> TAB </a:t>
            </a:r>
            <a:r>
              <a:rPr lang="da-DK" altLang="da-DK" sz="900" b="0" noProof="1">
                <a:solidFill>
                  <a:srgbClr val="000000"/>
                </a:solidFill>
                <a:latin typeface="+mn-lt"/>
                <a:cs typeface="Arial" panose="020B0604020202020204" pitchFamily="34" charset="0"/>
              </a:rPr>
              <a:t>for at gå frem i tekst-niveauer. Klik </a:t>
            </a:r>
            <a:r>
              <a:rPr lang="da-DK" altLang="da-DK" sz="900" b="1" noProof="1">
                <a:solidFill>
                  <a:srgbClr val="000000"/>
                </a:solidFill>
                <a:latin typeface="+mn-lt"/>
                <a:cs typeface="Arial" panose="020B0604020202020204" pitchFamily="34" charset="0"/>
              </a:rPr>
              <a:t>ENTER</a:t>
            </a:r>
            <a:r>
              <a:rPr lang="da-DK" altLang="da-DK" sz="900" b="0" noProof="1">
                <a:solidFill>
                  <a:srgbClr val="000000"/>
                </a:solidFill>
                <a:latin typeface="+mn-lt"/>
                <a:cs typeface="Arial" panose="020B0604020202020204" pitchFamily="34" charset="0"/>
              </a:rPr>
              <a:t>, derefter </a:t>
            </a:r>
            <a:r>
              <a:rPr lang="da-DK" altLang="da-DK" sz="900" b="1" noProof="1">
                <a:solidFill>
                  <a:srgbClr val="000000"/>
                </a:solidFill>
                <a:latin typeface="+mn-lt"/>
                <a:cs typeface="Arial" panose="020B0604020202020204" pitchFamily="34" charset="0"/>
              </a:rPr>
              <a:t>TAB</a:t>
            </a:r>
            <a:r>
              <a:rPr lang="da-DK" altLang="da-DK" sz="900" b="0" noProof="1">
                <a:solidFill>
                  <a:srgbClr val="000000"/>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rgbClr val="000000"/>
                </a:solidFill>
                <a:latin typeface="+mn-lt"/>
                <a:cs typeface="Arial" panose="020B0604020202020204" pitchFamily="34" charset="0"/>
              </a:rPr>
              <a:t>For at gå tilbage i tekst-niveauer, brug </a:t>
            </a:r>
            <a:r>
              <a:rPr lang="da-DK" altLang="da-DK" sz="900" b="1" noProof="1">
                <a:solidFill>
                  <a:srgbClr val="000000"/>
                </a:solidFill>
                <a:latin typeface="+mn-lt"/>
                <a:cs typeface="Arial" panose="020B0604020202020204" pitchFamily="34" charset="0"/>
              </a:rPr>
              <a:t>SHIFT+TAB</a:t>
            </a:r>
            <a:endParaRPr lang="da-DK" altLang="da-DK" sz="900" b="0" noProof="1">
              <a:solidFill>
                <a:srgbClr val="000000"/>
              </a:solidFill>
              <a:latin typeface="+mn-lt"/>
              <a:cs typeface="Arial" panose="020B0604020202020204" pitchFamily="34" charset="0"/>
            </a:endParaRPr>
          </a:p>
          <a:p>
            <a:pPr eaLnBrk="1" hangingPunct="1">
              <a:spcAft>
                <a:spcPts val="600"/>
              </a:spcAft>
              <a:defRPr/>
            </a:pPr>
            <a:r>
              <a:rPr lang="da-DK" altLang="da-DK" sz="900" b="0" noProof="1">
                <a:solidFill>
                  <a:srgbClr val="000000"/>
                </a:solidFill>
                <a:latin typeface="+mn-lt"/>
                <a:cs typeface="Arial" panose="020B0604020202020204" pitchFamily="34" charset="0"/>
              </a:rPr>
              <a:t>Alternativt kan </a:t>
            </a:r>
            <a:r>
              <a:rPr lang="da-DK" altLang="da-DK" sz="900" b="1" noProof="1">
                <a:solidFill>
                  <a:srgbClr val="000000"/>
                </a:solidFill>
                <a:latin typeface="+mn-lt"/>
                <a:cs typeface="Arial" panose="020B0604020202020204" pitchFamily="34" charset="0"/>
              </a:rPr>
              <a:t>Forøg</a:t>
            </a:r>
            <a:r>
              <a:rPr lang="da-DK" altLang="da-DK" sz="900" b="0" noProof="1">
                <a:solidFill>
                  <a:srgbClr val="000000"/>
                </a:solidFill>
                <a:latin typeface="+mn-lt"/>
                <a:cs typeface="Arial" panose="020B0604020202020204" pitchFamily="34" charset="0"/>
              </a:rPr>
              <a:t> og </a:t>
            </a:r>
            <a:r>
              <a:rPr lang="da-DK" altLang="da-DK" sz="900" b="1" noProof="1">
                <a:solidFill>
                  <a:srgbClr val="000000"/>
                </a:solidFill>
                <a:latin typeface="+mn-lt"/>
                <a:cs typeface="Arial" panose="020B0604020202020204" pitchFamily="34" charset="0"/>
              </a:rPr>
              <a:t>Formindsk</a:t>
            </a:r>
            <a:r>
              <a:rPr lang="da-DK" altLang="da-DK" sz="900" b="0" noProof="1">
                <a:solidFill>
                  <a:srgbClr val="000000"/>
                </a:solidFill>
                <a:latin typeface="+mn-lt"/>
                <a:cs typeface="Arial" panose="020B0604020202020204" pitchFamily="34" charset="0"/>
              </a:rPr>
              <a:t> listeniveau bruges</a:t>
            </a:r>
            <a:br>
              <a:rPr lang="da-DK" altLang="da-DK" sz="900" b="0" noProof="1">
                <a:solidFill>
                  <a:srgbClr val="000000"/>
                </a:solidFill>
                <a:latin typeface="+mn-lt"/>
                <a:cs typeface="Arial" panose="020B0604020202020204" pitchFamily="34" charset="0"/>
              </a:rPr>
            </a:br>
            <a:endParaRPr lang="da-DK" altLang="da-DK" sz="900" b="0" noProof="1">
              <a:solidFill>
                <a:srgbClr val="000000"/>
              </a:solidFill>
              <a:latin typeface="+mn-lt"/>
              <a:cs typeface="Arial" panose="020B0604020202020204" pitchFamily="34" charset="0"/>
            </a:endParaRPr>
          </a:p>
          <a:p>
            <a:pPr eaLnBrk="1" hangingPunct="1">
              <a:spcAft>
                <a:spcPts val="600"/>
              </a:spcAft>
              <a:defRPr/>
            </a:pPr>
            <a:r>
              <a:rPr lang="da-DK" sz="900" b="1" noProof="1">
                <a:solidFill>
                  <a:srgbClr val="000000"/>
                </a:solidFill>
                <a:latin typeface="+mn-lt"/>
                <a:cs typeface="Arial" panose="020B0604020202020204" pitchFamily="34" charset="0"/>
              </a:rPr>
              <a:t>TIP: Brug</a:t>
            </a:r>
            <a:r>
              <a:rPr lang="da-DK" sz="900" b="1" baseline="0" noProof="1">
                <a:solidFill>
                  <a:srgbClr val="000000"/>
                </a:solidFill>
                <a:latin typeface="+mn-lt"/>
                <a:cs typeface="Arial" panose="020B0604020202020204" pitchFamily="34" charset="0"/>
              </a:rPr>
              <a:t> bullet knappen</a:t>
            </a:r>
            <a:endParaRPr lang="da-DK" sz="900" b="1" noProof="1">
              <a:solidFill>
                <a:srgbClr val="000000"/>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000000"/>
                </a:solidFill>
                <a:latin typeface="+mn-lt"/>
                <a:cs typeface="Arial" panose="020B0604020202020204" pitchFamily="34" charset="0"/>
              </a:rPr>
              <a:t>Fjern bullet for almindelig tekst.</a:t>
            </a:r>
            <a:br>
              <a:rPr lang="da-DK" altLang="da-DK" sz="900" b="0" noProof="1">
                <a:solidFill>
                  <a:srgbClr val="000000"/>
                </a:solidFill>
                <a:latin typeface="+mn-lt"/>
                <a:cs typeface="Arial" panose="020B0604020202020204" pitchFamily="34" charset="0"/>
              </a:rPr>
            </a:br>
            <a:r>
              <a:rPr lang="da-DK" altLang="da-DK" sz="900" b="0" noProof="1">
                <a:solidFill>
                  <a:srgbClr val="000000"/>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rgbClr val="000000"/>
                </a:solidFill>
                <a:latin typeface="+mn-lt"/>
                <a:cs typeface="Arial" panose="020B0604020202020204" pitchFamily="34" charset="0"/>
              </a:rPr>
            </a:br>
            <a:r>
              <a:rPr lang="da-DK" sz="1600">
                <a:solidFill>
                  <a:srgbClr val="000000"/>
                </a:solidFill>
                <a:latin typeface="+mn-lt"/>
                <a:cs typeface="Arial" panose="020B0604020202020204" pitchFamily="34" charset="0"/>
              </a:rPr>
              <a:t>SLIDES &amp; LAYOUTS</a:t>
            </a:r>
            <a:br>
              <a:rPr lang="da-DK" altLang="da-DK" sz="1600" b="1" noProof="1">
                <a:solidFill>
                  <a:srgbClr val="000000"/>
                </a:solidFill>
                <a:latin typeface="+mn-lt"/>
                <a:cs typeface="Arial" panose="020B0604020202020204" pitchFamily="34" charset="0"/>
              </a:rPr>
            </a:br>
            <a:br>
              <a:rPr lang="da-DK" altLang="da-DK" sz="900" b="1" noProof="1">
                <a:solidFill>
                  <a:srgbClr val="000000"/>
                </a:solidFill>
                <a:latin typeface="+mn-lt"/>
                <a:cs typeface="Arial" panose="020B0604020202020204" pitchFamily="34" charset="0"/>
              </a:rPr>
            </a:br>
            <a:r>
              <a:rPr lang="da-DK" altLang="da-DK" sz="900" b="0" noProof="1">
                <a:solidFill>
                  <a:srgbClr val="000000"/>
                </a:solidFill>
                <a:latin typeface="+mn-lt"/>
                <a:cs typeface="Arial" panose="020B0604020202020204" pitchFamily="34" charset="0"/>
              </a:rPr>
              <a:t>Klik på menupunktet </a:t>
            </a:r>
            <a:r>
              <a:rPr lang="da-DK" altLang="da-DK" sz="900" b="1" noProof="1">
                <a:solidFill>
                  <a:srgbClr val="000000"/>
                </a:solidFill>
                <a:latin typeface="+mn-lt"/>
                <a:cs typeface="Arial" panose="020B0604020202020204" pitchFamily="34" charset="0"/>
              </a:rPr>
              <a:t>Nyt Slide </a:t>
            </a:r>
            <a:r>
              <a:rPr lang="da-DK" altLang="da-DK" sz="900" b="0" noProof="1">
                <a:solidFill>
                  <a:srgbClr val="000000"/>
                </a:solidFill>
                <a:latin typeface="+mn-lt"/>
                <a:cs typeface="Arial" panose="020B0604020202020204" pitchFamily="34" charset="0"/>
              </a:rPr>
              <a:t>i </a:t>
            </a:r>
            <a:r>
              <a:rPr lang="da-DK" altLang="da-DK" sz="900" b="1" noProof="1">
                <a:solidFill>
                  <a:srgbClr val="000000"/>
                </a:solidFill>
                <a:latin typeface="+mn-lt"/>
                <a:cs typeface="Arial" panose="020B0604020202020204" pitchFamily="34" charset="0"/>
              </a:rPr>
              <a:t>Hjem</a:t>
            </a:r>
            <a:r>
              <a:rPr lang="da-DK" altLang="da-DK" sz="900" b="0" noProof="1">
                <a:solidFill>
                  <a:srgbClr val="000000"/>
                </a:solidFill>
                <a:latin typeface="+mn-lt"/>
                <a:cs typeface="Arial" panose="020B0604020202020204" pitchFamily="34" charset="0"/>
              </a:rPr>
              <a:t> fanen for at indsætte nyt slide</a:t>
            </a:r>
            <a:br>
              <a:rPr lang="da-DK" altLang="da-DK" sz="900" b="0" noProof="1">
                <a:solidFill>
                  <a:srgbClr val="000000"/>
                </a:solidFill>
                <a:latin typeface="+mn-lt"/>
                <a:cs typeface="Arial" panose="020B0604020202020204" pitchFamily="34" charset="0"/>
              </a:rPr>
            </a:br>
            <a:br>
              <a:rPr lang="da-DK" altLang="da-DK" sz="900" b="0" noProof="1">
                <a:solidFill>
                  <a:srgbClr val="000000"/>
                </a:solidFill>
                <a:latin typeface="+mn-lt"/>
                <a:cs typeface="Arial" panose="020B0604020202020204" pitchFamily="34" charset="0"/>
              </a:rPr>
            </a:br>
            <a:r>
              <a:rPr lang="da-DK" altLang="da-DK" sz="900" b="1" noProof="1">
                <a:solidFill>
                  <a:srgbClr val="000000"/>
                </a:solidFill>
                <a:latin typeface="+mn-lt"/>
                <a:cs typeface="Arial" panose="020B0604020202020204" pitchFamily="34" charset="0"/>
              </a:rPr>
              <a:t>Ændre layout</a:t>
            </a:r>
            <a:endParaRPr lang="da-DK" altLang="da-DK" sz="900" b="0" noProof="1">
              <a:solidFill>
                <a:srgbClr val="000000"/>
              </a:solidFill>
              <a:latin typeface="+mn-lt"/>
              <a:cs typeface="Arial" panose="020B0604020202020204" pitchFamily="34" charset="0"/>
            </a:endParaRPr>
          </a:p>
          <a:p>
            <a:pPr eaLnBrk="1" hangingPunct="1">
              <a:spcAft>
                <a:spcPts val="600"/>
              </a:spcAft>
              <a:defRPr/>
            </a:pPr>
            <a:r>
              <a:rPr lang="da-DK" altLang="da-DK" sz="900" b="0" noProof="1">
                <a:solidFill>
                  <a:srgbClr val="000000"/>
                </a:solidFill>
                <a:latin typeface="+mn-lt"/>
                <a:cs typeface="Arial" panose="020B0604020202020204" pitchFamily="34" charset="0"/>
              </a:rPr>
              <a:t>Klik på pilen</a:t>
            </a:r>
            <a:r>
              <a:rPr lang="da-DK" altLang="da-DK" sz="900" b="0" baseline="0" noProof="1">
                <a:solidFill>
                  <a:srgbClr val="000000"/>
                </a:solidFill>
                <a:latin typeface="+mn-lt"/>
                <a:cs typeface="Arial" panose="020B0604020202020204" pitchFamily="34" charset="0"/>
              </a:rPr>
              <a:t> ved siden af </a:t>
            </a:r>
            <a:r>
              <a:rPr lang="da-DK" altLang="da-DK" sz="900" b="1" baseline="0" noProof="1">
                <a:solidFill>
                  <a:srgbClr val="000000"/>
                </a:solidFill>
                <a:latin typeface="+mn-lt"/>
                <a:cs typeface="Arial" panose="020B0604020202020204" pitchFamily="34" charset="0"/>
              </a:rPr>
              <a:t>Layout </a:t>
            </a:r>
            <a:r>
              <a:rPr lang="da-DK" altLang="da-DK" sz="900" b="0" baseline="0" noProof="1">
                <a:solidFill>
                  <a:srgbClr val="000000"/>
                </a:solidFill>
                <a:latin typeface="+mn-lt"/>
                <a:cs typeface="Arial" panose="020B0604020202020204" pitchFamily="34" charset="0"/>
              </a:rPr>
              <a:t>for at få vist en dropdown menu af mulige slides layout</a:t>
            </a:r>
          </a:p>
          <a:p>
            <a:pPr fontAlgn="auto">
              <a:spcBef>
                <a:spcPts val="1200"/>
              </a:spcBef>
              <a:spcAft>
                <a:spcPts val="600"/>
              </a:spcAft>
              <a:buFont typeface="+mj-lt"/>
              <a:buNone/>
              <a:defRPr/>
            </a:pPr>
            <a:r>
              <a:rPr lang="da-DK" sz="900" b="1" noProof="1">
                <a:solidFill>
                  <a:srgbClr val="000000"/>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rgbClr val="000000"/>
                </a:solidFill>
                <a:latin typeface="+mn-lt"/>
                <a:cs typeface="Arial" panose="020B0604020202020204" pitchFamily="34" charset="0"/>
              </a:rPr>
              <a:t>1. </a:t>
            </a:r>
            <a:r>
              <a:rPr lang="da-DK" altLang="da-DK" sz="900" b="0" noProof="1">
                <a:solidFill>
                  <a:srgbClr val="000000"/>
                </a:solidFill>
                <a:latin typeface="+mn-lt"/>
                <a:cs typeface="Arial" panose="020B0604020202020204" pitchFamily="34" charset="0"/>
              </a:rPr>
              <a:t>Klik på </a:t>
            </a:r>
            <a:r>
              <a:rPr lang="da-DK" altLang="da-DK" sz="900" b="1" noProof="1">
                <a:solidFill>
                  <a:srgbClr val="000000"/>
                </a:solidFill>
                <a:latin typeface="+mn-lt"/>
                <a:cs typeface="Arial" panose="020B0604020202020204" pitchFamily="34" charset="0"/>
              </a:rPr>
              <a:t>Hjem</a:t>
            </a:r>
            <a:r>
              <a:rPr lang="da-DK" altLang="da-DK" sz="900" b="0" noProof="1">
                <a:solidFill>
                  <a:srgbClr val="000000"/>
                </a:solidFill>
                <a:latin typeface="+mn-lt"/>
                <a:cs typeface="Arial" panose="020B0604020202020204" pitchFamily="34" charset="0"/>
              </a:rPr>
              <a:t> knappen</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rgbClr val="000000"/>
                </a:solidFill>
                <a:latin typeface="+mn-lt"/>
                <a:cs typeface="Arial" panose="020B0604020202020204" pitchFamily="34" charset="0"/>
              </a:rPr>
              <a:t>2. </a:t>
            </a:r>
            <a:r>
              <a:rPr lang="da-DK" altLang="da-DK" sz="900" b="0" noProof="1">
                <a:solidFill>
                  <a:srgbClr val="000000"/>
                </a:solidFill>
                <a:latin typeface="+mn-lt"/>
                <a:cs typeface="Arial" panose="020B0604020202020204" pitchFamily="34" charset="0"/>
              </a:rPr>
              <a:t>Vælg </a:t>
            </a:r>
            <a:r>
              <a:rPr lang="da-DK" altLang="da-DK" sz="900" b="1" noProof="1">
                <a:solidFill>
                  <a:srgbClr val="000000"/>
                </a:solidFill>
                <a:latin typeface="+mn-lt"/>
                <a:cs typeface="Arial" panose="020B0604020202020204" pitchFamily="34" charset="0"/>
              </a:rPr>
              <a:t>Nulstil</a:t>
            </a:r>
            <a:r>
              <a:rPr lang="da-DK" altLang="da-DK" sz="900" b="0" noProof="1">
                <a:solidFill>
                  <a:srgbClr val="000000"/>
                </a:solidFill>
                <a:latin typeface="+mn-lt"/>
                <a:cs typeface="Arial" panose="020B0604020202020204" pitchFamily="34" charset="0"/>
              </a:rPr>
              <a:t> for at nulstille placering, størrelse og formatering af pladsholdere til layoutets oprindelige design i </a:t>
            </a:r>
            <a:r>
              <a:rPr lang="da-DK" altLang="da-DK" sz="900" b="1" noProof="1">
                <a:solidFill>
                  <a:srgbClr val="000000"/>
                </a:solidFill>
                <a:latin typeface="+mn-lt"/>
                <a:cs typeface="Arial" panose="020B0604020202020204" pitchFamily="34" charset="0"/>
              </a:rPr>
              <a:t>Hjem</a:t>
            </a:r>
            <a:r>
              <a:rPr lang="da-DK" altLang="da-DK" sz="900" b="0" noProof="1">
                <a:solidFill>
                  <a:srgbClr val="000000"/>
                </a:solidFill>
                <a:latin typeface="+mn-lt"/>
                <a:cs typeface="Arial" panose="020B0604020202020204" pitchFamily="34" charset="0"/>
              </a:rPr>
              <a:t> fanen</a:t>
            </a:r>
            <a:endParaRPr lang="da-DK" sz="900" b="1" noProof="1">
              <a:solidFill>
                <a:srgbClr val="000000"/>
              </a:solidFill>
              <a:latin typeface="+mn-lt"/>
              <a:cs typeface="Arial" panose="020B0604020202020204" pitchFamily="34" charset="0"/>
            </a:endParaRPr>
          </a:p>
          <a:p>
            <a:pPr eaLnBrk="1" hangingPunct="1">
              <a:spcAft>
                <a:spcPts val="600"/>
              </a:spcAft>
              <a:defRPr/>
            </a:pPr>
            <a:endParaRPr lang="da-DK" altLang="da-DK" sz="900" b="0" noProof="1">
              <a:solidFill>
                <a:srgbClr val="000000"/>
              </a:solidFill>
              <a:latin typeface="+mn-lt"/>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422775" y="1209623"/>
            <a:ext cx="2778125" cy="3885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000000"/>
                </a:solidFill>
                <a:latin typeface="+mn-lt"/>
                <a:cs typeface="Arial" panose="020B0604020202020204" pitchFamily="34" charset="0"/>
              </a:rPr>
              <a:t>BILLEDER</a:t>
            </a:r>
            <a:endParaRPr lang="da-DK" sz="1600" b="1" noProof="1">
              <a:solidFill>
                <a:srgbClr val="000000"/>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000000"/>
                </a:solidFill>
                <a:latin typeface="+mn-lt"/>
                <a:cs typeface="Arial" panose="020B0604020202020204" pitchFamily="34" charset="0"/>
              </a:rPr>
              <a:t>På slides med billedpladsholder, klik på ikonet og vælg </a:t>
            </a:r>
            <a:r>
              <a:rPr lang="da-DK" altLang="da-DK" sz="900" b="1" noProof="1">
                <a:solidFill>
                  <a:srgbClr val="000000"/>
                </a:solidFill>
                <a:latin typeface="+mn-lt"/>
                <a:cs typeface="Arial" panose="020B0604020202020204" pitchFamily="34" charset="0"/>
              </a:rPr>
              <a:t>Indsæt </a:t>
            </a:r>
            <a:r>
              <a:rPr lang="da-DK" altLang="da-DK" sz="900" b="0" noProof="1">
                <a:solidFill>
                  <a:srgbClr val="000000"/>
                </a:solidFill>
                <a:latin typeface="+mn-lt"/>
                <a:cs typeface="Arial" panose="020B0604020202020204" pitchFamily="34" charset="0"/>
              </a:rPr>
              <a:t>for at søge efter billede</a:t>
            </a:r>
          </a:p>
          <a:p>
            <a:pPr eaLnBrk="1" hangingPunct="1">
              <a:spcBef>
                <a:spcPts val="1200"/>
              </a:spcBef>
              <a:spcAft>
                <a:spcPts val="600"/>
              </a:spcAft>
              <a:defRPr/>
            </a:pPr>
            <a:r>
              <a:rPr lang="da-DK" sz="900" b="1" noProof="1">
                <a:solidFill>
                  <a:srgbClr val="000000"/>
                </a:solidFill>
                <a:latin typeface="+mn-lt"/>
                <a:cs typeface="Arial" panose="020B0604020202020204" pitchFamily="34" charset="0"/>
              </a:rPr>
              <a:t>Beskær billede</a:t>
            </a:r>
          </a:p>
          <a:p>
            <a:pPr eaLnBrk="1" hangingPunct="1">
              <a:spcAft>
                <a:spcPts val="600"/>
              </a:spcAft>
              <a:defRPr/>
            </a:pPr>
            <a:r>
              <a:rPr lang="da-DK" altLang="da-DK" sz="900" b="1" noProof="1">
                <a:solidFill>
                  <a:srgbClr val="000000"/>
                </a:solidFill>
                <a:latin typeface="+mn-lt"/>
                <a:cs typeface="Arial" panose="020B0604020202020204" pitchFamily="34" charset="0"/>
              </a:rPr>
              <a:t>1. </a:t>
            </a:r>
            <a:r>
              <a:rPr lang="da-DK" altLang="da-DK" sz="900" b="0" noProof="1">
                <a:solidFill>
                  <a:srgbClr val="000000"/>
                </a:solidFill>
                <a:latin typeface="+mn-lt"/>
                <a:cs typeface="Arial" panose="020B0604020202020204" pitchFamily="34" charset="0"/>
              </a:rPr>
              <a:t>Klik </a:t>
            </a:r>
            <a:r>
              <a:rPr lang="da-DK" altLang="da-DK" sz="900" b="1" noProof="1">
                <a:solidFill>
                  <a:srgbClr val="000000"/>
                </a:solidFill>
                <a:latin typeface="+mn-lt"/>
                <a:cs typeface="Arial" panose="020B0604020202020204" pitchFamily="34" charset="0"/>
              </a:rPr>
              <a:t>Beskær</a:t>
            </a:r>
            <a:r>
              <a:rPr lang="da-DK" altLang="da-DK" sz="900" b="0" noProof="1">
                <a:solidFill>
                  <a:srgbClr val="000000"/>
                </a:solidFill>
                <a:latin typeface="+mn-lt"/>
                <a:cs typeface="Arial" panose="020B0604020202020204" pitchFamily="34" charset="0"/>
              </a:rPr>
              <a:t> for at ændre billedets fokus/størrelse</a:t>
            </a:r>
          </a:p>
          <a:p>
            <a:pPr eaLnBrk="1" hangingPunct="1">
              <a:spcAft>
                <a:spcPts val="600"/>
              </a:spcAft>
              <a:defRPr/>
            </a:pPr>
            <a:r>
              <a:rPr lang="da-DK" altLang="da-DK" sz="900" b="1" noProof="1">
                <a:solidFill>
                  <a:srgbClr val="000000"/>
                </a:solidFill>
                <a:latin typeface="+mn-lt"/>
                <a:cs typeface="Arial" panose="020B0604020202020204" pitchFamily="34" charset="0"/>
              </a:rPr>
              <a:t>2. </a:t>
            </a:r>
            <a:r>
              <a:rPr lang="da-DK" altLang="da-DK" sz="900" b="0" noProof="1">
                <a:solidFill>
                  <a:srgbClr val="000000"/>
                </a:solidFill>
                <a:latin typeface="+mn-lt"/>
                <a:cs typeface="Arial" panose="020B0604020202020204" pitchFamily="34" charset="0"/>
              </a:rPr>
              <a:t>Ønsker du at skalere billedet, så hold </a:t>
            </a:r>
            <a:r>
              <a:rPr lang="da-DK" altLang="da-DK" sz="900" b="1" noProof="1">
                <a:solidFill>
                  <a:srgbClr val="000000"/>
                </a:solidFill>
                <a:latin typeface="+mn-lt"/>
                <a:cs typeface="Arial" panose="020B0604020202020204" pitchFamily="34" charset="0"/>
              </a:rPr>
              <a:t>SHIFT</a:t>
            </a:r>
            <a:r>
              <a:rPr lang="da-DK" altLang="da-DK" sz="900" b="0" noProof="1">
                <a:solidFill>
                  <a:srgbClr val="000000"/>
                </a:solidFill>
                <a:latin typeface="+mn-lt"/>
                <a:cs typeface="Arial" panose="020B0604020202020204" pitchFamily="34" charset="0"/>
              </a:rPr>
              <a:t>-knappen nede, mens du trækker i billedets hjørner</a:t>
            </a:r>
          </a:p>
          <a:p>
            <a:pPr eaLnBrk="1" hangingPunct="1">
              <a:spcAft>
                <a:spcPts val="600"/>
              </a:spcAft>
              <a:defRPr/>
            </a:pPr>
            <a:br>
              <a:rPr lang="da-DK" altLang="da-DK" sz="900" b="0" noProof="1">
                <a:solidFill>
                  <a:srgbClr val="000000"/>
                </a:solidFill>
                <a:latin typeface="+mn-lt"/>
                <a:cs typeface="Arial" panose="020B0604020202020204" pitchFamily="34" charset="0"/>
              </a:rPr>
            </a:br>
            <a:r>
              <a:rPr lang="da-DK" altLang="da-DK" sz="900" b="1" noProof="1">
                <a:solidFill>
                  <a:srgbClr val="000000"/>
                </a:solidFill>
                <a:latin typeface="+mn-lt"/>
                <a:cs typeface="Arial" panose="020B0604020202020204" pitchFamily="34" charset="0"/>
              </a:rPr>
              <a:t>TIP: </a:t>
            </a:r>
            <a:r>
              <a:rPr lang="da-DK" altLang="da-DK" sz="900" b="0" noProof="1">
                <a:solidFill>
                  <a:srgbClr val="000000"/>
                </a:solidFill>
                <a:latin typeface="+mn-lt"/>
                <a:cs typeface="Arial" panose="020B0604020202020204" pitchFamily="34" charset="0"/>
              </a:rPr>
              <a:t>Hvis du sletter billedet og indsætter et nyt, kan billedet lægge sig foran tekst og grafik. Hvis dette sker, højreklik på billedet og vælg </a:t>
            </a:r>
            <a:r>
              <a:rPr lang="da-DK" altLang="da-DK" sz="900" b="1" noProof="1">
                <a:solidFill>
                  <a:srgbClr val="000000"/>
                </a:solidFill>
                <a:latin typeface="+mn-lt"/>
                <a:cs typeface="Arial" panose="020B0604020202020204" pitchFamily="34" charset="0"/>
              </a:rPr>
              <a:t>Placer bagest</a:t>
            </a:r>
          </a:p>
          <a:p>
            <a:pPr marL="0" marR="0" lvl="0" indent="0" algn="l" defTabSz="684361" rtl="0" eaLnBrk="1" fontAlgn="auto" latinLnBrk="0" hangingPunct="1">
              <a:lnSpc>
                <a:spcPct val="100000"/>
              </a:lnSpc>
              <a:spcBef>
                <a:spcPts val="898"/>
              </a:spcBef>
              <a:spcAft>
                <a:spcPts val="450"/>
              </a:spcAft>
              <a:buClrTx/>
              <a:buSzTx/>
              <a:buFontTx/>
              <a:buNone/>
              <a:tabLst/>
              <a:defRPr/>
            </a:pPr>
            <a:r>
              <a:rPr lang="da-DK" sz="1596">
                <a:solidFill>
                  <a:srgbClr val="000000"/>
                </a:solidFill>
                <a:latin typeface="+mn-lt"/>
                <a:cs typeface="Arial" panose="020B0604020202020204" pitchFamily="34" charset="0"/>
              </a:rPr>
              <a:t>Farver</a:t>
            </a:r>
            <a:br>
              <a:rPr lang="da-DK" sz="1198">
                <a:solidFill>
                  <a:srgbClr val="000000"/>
                </a:solidFill>
                <a:latin typeface="+mn-lt"/>
                <a:cs typeface="Arial" panose="020B0604020202020204" pitchFamily="34" charset="0"/>
              </a:rPr>
            </a:br>
            <a:r>
              <a:rPr lang="da-DK" altLang="da-DK" sz="898" b="0" kern="1200" noProof="1">
                <a:solidFill>
                  <a:srgbClr val="000000"/>
                </a:solidFill>
                <a:latin typeface="+mn-lt"/>
                <a:ea typeface="+mn-ea"/>
                <a:cs typeface="Arial" panose="020B0604020202020204" pitchFamily="34" charset="0"/>
              </a:rPr>
              <a:t>Brug kun de øverste farver i farvetemaet og jeres Custom Colors.</a:t>
            </a:r>
            <a:endParaRPr lang="da-DK" altLang="da-DK" sz="673" b="0" kern="1200" noProof="1">
              <a:solidFill>
                <a:srgbClr val="000000"/>
              </a:solidFill>
              <a:latin typeface="+mn-lt"/>
              <a:ea typeface="+mn-ea"/>
              <a:cs typeface="Arial" panose="020B0604020202020204" pitchFamily="34" charset="0"/>
            </a:endParaRPr>
          </a:p>
          <a:p>
            <a:pPr marL="0" marR="0" lvl="0" indent="0" algn="l" defTabSz="684361" rtl="0" eaLnBrk="1" fontAlgn="auto" latinLnBrk="0" hangingPunct="1">
              <a:lnSpc>
                <a:spcPct val="100000"/>
              </a:lnSpc>
              <a:spcBef>
                <a:spcPts val="0"/>
              </a:spcBef>
              <a:spcAft>
                <a:spcPts val="450"/>
              </a:spcAft>
              <a:buClrTx/>
              <a:buSzTx/>
              <a:buFontTx/>
              <a:buNone/>
              <a:tabLst/>
              <a:defRPr/>
            </a:pPr>
            <a:endParaRPr lang="da-DK" altLang="da-DK" sz="673" b="1" noProof="1">
              <a:solidFill>
                <a:srgbClr val="000000"/>
              </a:solidFill>
              <a:latin typeface="+mn-lt"/>
              <a:cs typeface="Arial" panose="020B0604020202020204" pitchFamily="34" charset="0"/>
            </a:endParaRPr>
          </a:p>
          <a:p>
            <a:pPr eaLnBrk="1" hangingPunct="1">
              <a:spcAft>
                <a:spcPts val="600"/>
              </a:spcAft>
              <a:defRPr/>
            </a:pPr>
            <a:endParaRPr lang="da-DK" altLang="da-DK" sz="900" b="1" noProof="1">
              <a:solidFill>
                <a:srgbClr val="000000"/>
              </a:solidFill>
              <a:latin typeface="+mn-lt"/>
              <a:cs typeface="Arial" panose="020B0604020202020204" pitchFamily="34" charset="0"/>
            </a:endParaRPr>
          </a:p>
          <a:p>
            <a:pPr eaLnBrk="1" hangingPunct="1">
              <a:spcAft>
                <a:spcPts val="600"/>
              </a:spcAft>
              <a:defRPr/>
            </a:pPr>
            <a:endParaRPr lang="da-DK" altLang="da-DK" sz="900" b="1" noProof="1">
              <a:solidFill>
                <a:srgbClr val="000000"/>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138110" y="1209623"/>
            <a:ext cx="3165041"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000000"/>
                </a:solidFill>
                <a:latin typeface="+mn-lt"/>
                <a:cs typeface="Arial" panose="020B0604020202020204" pitchFamily="34" charset="0"/>
              </a:rPr>
              <a:t>SIDEHOVED &amp; -FOD</a:t>
            </a:r>
            <a:endParaRPr lang="da-DK" altLang="da-DK" sz="1600" b="0" noProof="1">
              <a:solidFill>
                <a:srgbClr val="000000"/>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000000"/>
                </a:solidFill>
                <a:latin typeface="+mn-lt"/>
                <a:cs typeface="Arial" panose="020B0604020202020204" pitchFamily="34" charset="0"/>
              </a:rPr>
              <a:t>Gør dette som</a:t>
            </a:r>
            <a:r>
              <a:rPr lang="da-DK" altLang="da-DK" sz="900" b="0" baseline="0" noProof="1">
                <a:solidFill>
                  <a:srgbClr val="000000"/>
                </a:solidFill>
                <a:latin typeface="+mn-lt"/>
                <a:cs typeface="Arial" panose="020B0604020202020204" pitchFamily="34" charset="0"/>
              </a:rPr>
              <a:t> det sidste i din præsentation,</a:t>
            </a:r>
            <a:br>
              <a:rPr lang="da-DK" altLang="da-DK" sz="900" b="0" baseline="0" noProof="1">
                <a:solidFill>
                  <a:srgbClr val="000000"/>
                </a:solidFill>
                <a:latin typeface="+mn-lt"/>
                <a:cs typeface="Arial" panose="020B0604020202020204" pitchFamily="34" charset="0"/>
              </a:rPr>
            </a:br>
            <a:r>
              <a:rPr lang="da-DK" altLang="da-DK" sz="900" b="0" baseline="0" noProof="1">
                <a:solidFill>
                  <a:srgbClr val="000000"/>
                </a:solidFill>
                <a:latin typeface="+mn-lt"/>
                <a:cs typeface="Arial" panose="020B0604020202020204" pitchFamily="34" charset="0"/>
              </a:rPr>
              <a:t>så ændringerne slår igennem på alle slides</a:t>
            </a:r>
            <a:endParaRPr lang="da-DK" sz="900" b="1" noProof="1">
              <a:solidFill>
                <a:srgbClr val="000000"/>
              </a:solidFill>
              <a:latin typeface="+mn-lt"/>
              <a:cs typeface="Arial" panose="020B0604020202020204" pitchFamily="34" charset="0"/>
            </a:endParaRPr>
          </a:p>
          <a:p>
            <a:pPr eaLnBrk="1" hangingPunct="1">
              <a:spcAft>
                <a:spcPts val="600"/>
              </a:spcAft>
              <a:defRPr/>
            </a:pPr>
            <a:r>
              <a:rPr lang="da-DK" altLang="da-DK" sz="900" b="0" noProof="1">
                <a:solidFill>
                  <a:srgbClr val="000000"/>
                </a:solidFill>
                <a:latin typeface="+mn-lt"/>
                <a:cs typeface="Arial" panose="020B0604020202020204" pitchFamily="34" charset="0"/>
              </a:rPr>
              <a:t>Klik </a:t>
            </a:r>
            <a:r>
              <a:rPr lang="da-DK" altLang="da-DK" sz="900" b="1" noProof="1">
                <a:solidFill>
                  <a:srgbClr val="000000"/>
                </a:solidFill>
                <a:latin typeface="+mn-lt"/>
                <a:cs typeface="Arial" panose="020B0604020202020204" pitchFamily="34" charset="0"/>
              </a:rPr>
              <a:t>Sidehoved og Sidefod</a:t>
            </a:r>
            <a:r>
              <a:rPr lang="da-DK" altLang="da-DK" sz="900" b="0" noProof="1">
                <a:solidFill>
                  <a:srgbClr val="000000"/>
                </a:solidFill>
                <a:latin typeface="+mn-lt"/>
                <a:cs typeface="Arial" panose="020B0604020202020204" pitchFamily="34" charset="0"/>
              </a:rPr>
              <a:t> i fanen </a:t>
            </a:r>
            <a:r>
              <a:rPr lang="da-DK" altLang="da-DK" sz="900" b="1" noProof="1">
                <a:solidFill>
                  <a:srgbClr val="000000"/>
                </a:solidFill>
                <a:latin typeface="+mn-lt"/>
                <a:cs typeface="Arial" panose="020B0604020202020204" pitchFamily="34" charset="0"/>
              </a:rPr>
              <a:t>Indsæt</a:t>
            </a:r>
            <a:br>
              <a:rPr lang="da-DK" altLang="da-DK" sz="900" b="0" noProof="1">
                <a:solidFill>
                  <a:srgbClr val="000000"/>
                </a:solidFill>
                <a:latin typeface="+mn-lt"/>
                <a:cs typeface="Arial" panose="020B0604020202020204" pitchFamily="34" charset="0"/>
              </a:rPr>
            </a:br>
            <a:r>
              <a:rPr lang="da-DK" altLang="da-DK" sz="900" b="0" noProof="1">
                <a:solidFill>
                  <a:srgbClr val="000000"/>
                </a:solidFill>
                <a:latin typeface="+mn-lt"/>
                <a:cs typeface="Arial" panose="020B0604020202020204" pitchFamily="34" charset="0"/>
              </a:rPr>
              <a:t>(indtast evt. tekst i sidefod)</a:t>
            </a:r>
          </a:p>
          <a:p>
            <a:pPr eaLnBrk="1" hangingPunct="1">
              <a:spcAft>
                <a:spcPts val="600"/>
              </a:spcAft>
              <a:defRPr/>
            </a:pPr>
            <a:r>
              <a:rPr lang="da-DK" altLang="da-DK" sz="900" b="0" noProof="1">
                <a:solidFill>
                  <a:srgbClr val="000000"/>
                </a:solidFill>
                <a:latin typeface="+mn-lt"/>
                <a:cs typeface="Arial" panose="020B0604020202020204" pitchFamily="34" charset="0"/>
              </a:rPr>
              <a:t>Vælg </a:t>
            </a:r>
            <a:r>
              <a:rPr lang="da-DK" altLang="da-DK" sz="900" b="1" noProof="1">
                <a:solidFill>
                  <a:srgbClr val="000000"/>
                </a:solidFill>
                <a:latin typeface="+mn-lt"/>
                <a:cs typeface="Arial" panose="020B0604020202020204" pitchFamily="34" charset="0"/>
              </a:rPr>
              <a:t>Anvend på alle </a:t>
            </a:r>
            <a:r>
              <a:rPr lang="da-DK" altLang="da-DK" sz="900" b="0" noProof="1">
                <a:solidFill>
                  <a:srgbClr val="000000"/>
                </a:solidFill>
                <a:latin typeface="+mn-lt"/>
                <a:cs typeface="Arial" panose="020B0604020202020204" pitchFamily="34" charset="0"/>
              </a:rPr>
              <a:t>eller </a:t>
            </a:r>
            <a:r>
              <a:rPr lang="da-DK" altLang="da-DK" sz="900" b="1" noProof="1">
                <a:solidFill>
                  <a:srgbClr val="000000"/>
                </a:solidFill>
                <a:latin typeface="+mn-lt"/>
                <a:cs typeface="Arial" panose="020B0604020202020204" pitchFamily="34" charset="0"/>
              </a:rPr>
              <a:t>Anvend</a:t>
            </a:r>
            <a:r>
              <a:rPr lang="da-DK" altLang="da-DK" sz="900" b="0" noProof="1">
                <a:solidFill>
                  <a:srgbClr val="000000"/>
                </a:solidFill>
                <a:latin typeface="+mn-lt"/>
                <a:cs typeface="Arial" panose="020B0604020202020204" pitchFamily="34" charset="0"/>
              </a:rPr>
              <a:t> hvis det </a:t>
            </a:r>
            <a:br>
              <a:rPr lang="da-DK" altLang="da-DK" sz="900" b="0" noProof="1">
                <a:solidFill>
                  <a:srgbClr val="000000"/>
                </a:solidFill>
                <a:latin typeface="+mn-lt"/>
                <a:cs typeface="Arial" panose="020B0604020202020204" pitchFamily="34" charset="0"/>
              </a:rPr>
            </a:br>
            <a:r>
              <a:rPr lang="da-DK" altLang="da-DK" sz="900" b="0" noProof="1">
                <a:solidFill>
                  <a:srgbClr val="000000"/>
                </a:solidFill>
                <a:latin typeface="+mn-lt"/>
                <a:cs typeface="Arial" panose="020B0604020202020204" pitchFamily="34" charset="0"/>
              </a:rPr>
              <a:t>kun skal være på et enkelt slide</a:t>
            </a:r>
          </a:p>
          <a:p>
            <a:pPr eaLnBrk="1" hangingPunct="1">
              <a:spcAft>
                <a:spcPts val="600"/>
              </a:spcAft>
              <a:defRPr/>
            </a:pPr>
            <a:endParaRPr lang="da-DK" sz="900" b="0" noProof="1">
              <a:solidFill>
                <a:srgbClr val="000000"/>
              </a:solidFill>
              <a:latin typeface="+mn-lt"/>
              <a:cs typeface="Arial" panose="020B0604020202020204" pitchFamily="34" charset="0"/>
            </a:endParaRPr>
          </a:p>
          <a:p>
            <a:pPr eaLnBrk="1" hangingPunct="1">
              <a:spcAft>
                <a:spcPts val="600"/>
              </a:spcAft>
              <a:defRPr/>
            </a:pPr>
            <a:r>
              <a:rPr lang="da-DK" sz="1600">
                <a:solidFill>
                  <a:srgbClr val="000000"/>
                </a:solidFill>
                <a:latin typeface="+mn-lt"/>
                <a:cs typeface="Arial" panose="020B0604020202020204" pitchFamily="34" charset="0"/>
              </a:rPr>
              <a:t>HJÆLPELINJER</a:t>
            </a:r>
            <a:endParaRPr lang="da-DK" sz="1600" b="1" noProof="1">
              <a:solidFill>
                <a:srgbClr val="000000"/>
              </a:solidFill>
              <a:latin typeface="+mn-lt"/>
              <a:cs typeface="Arial" panose="020B0604020202020204" pitchFamily="34" charset="0"/>
            </a:endParaRPr>
          </a:p>
          <a:p>
            <a:pPr eaLnBrk="1" hangingPunct="1">
              <a:spcAft>
                <a:spcPts val="600"/>
              </a:spcAft>
              <a:defRPr/>
            </a:pPr>
            <a:r>
              <a:rPr lang="da-DK" altLang="da-DK" sz="900" b="0" noProof="1">
                <a:solidFill>
                  <a:srgbClr val="000000"/>
                </a:solidFill>
                <a:latin typeface="+mn-lt"/>
                <a:cs typeface="Arial" panose="020B0604020202020204" pitchFamily="34" charset="0"/>
              </a:rPr>
              <a:t>Klik på fanen </a:t>
            </a:r>
            <a:r>
              <a:rPr lang="da-DK" altLang="da-DK" sz="900" b="1" noProof="1">
                <a:solidFill>
                  <a:srgbClr val="000000"/>
                </a:solidFill>
                <a:latin typeface="+mn-lt"/>
                <a:cs typeface="Arial" panose="020B0604020202020204" pitchFamily="34" charset="0"/>
              </a:rPr>
              <a:t>Vis </a:t>
            </a:r>
            <a:r>
              <a:rPr lang="da-DK" altLang="da-DK" sz="900" b="0" noProof="1">
                <a:solidFill>
                  <a:srgbClr val="000000"/>
                </a:solidFill>
                <a:latin typeface="+mn-lt"/>
                <a:cs typeface="Arial" panose="020B0604020202020204" pitchFamily="34" charset="0"/>
              </a:rPr>
              <a:t>og sæt hak ved </a:t>
            </a:r>
            <a:r>
              <a:rPr lang="da-DK" altLang="da-DK" sz="900" b="1" noProof="1">
                <a:solidFill>
                  <a:srgbClr val="000000"/>
                </a:solidFill>
                <a:latin typeface="+mn-lt"/>
                <a:cs typeface="Arial" panose="020B0604020202020204" pitchFamily="34" charset="0"/>
              </a:rPr>
              <a:t>Hjælpelinjer</a:t>
            </a:r>
          </a:p>
          <a:p>
            <a:pPr eaLnBrk="1" hangingPunct="1">
              <a:spcAft>
                <a:spcPts val="600"/>
              </a:spcAft>
              <a:defRPr/>
            </a:pPr>
            <a:r>
              <a:rPr lang="da-DK" altLang="da-DK" sz="900" b="1" noProof="1">
                <a:solidFill>
                  <a:srgbClr val="000000"/>
                </a:solidFill>
                <a:latin typeface="+mn-lt"/>
                <a:cs typeface="Arial" panose="020B0604020202020204" pitchFamily="34" charset="0"/>
              </a:rPr>
              <a:t>TIP: Alt + F9 </a:t>
            </a:r>
            <a:r>
              <a:rPr lang="da-DK" altLang="da-DK" sz="900" b="0" noProof="1">
                <a:solidFill>
                  <a:srgbClr val="000000"/>
                </a:solidFill>
                <a:latin typeface="+mn-lt"/>
                <a:cs typeface="Arial" panose="020B0604020202020204" pitchFamily="34" charset="0"/>
              </a:rPr>
              <a:t>for hurtig visning af hjælpelinjer</a:t>
            </a:r>
            <a:br>
              <a:rPr lang="da-DK" altLang="da-DK" sz="900" b="0" noProof="1">
                <a:solidFill>
                  <a:srgbClr val="000000"/>
                </a:solidFill>
                <a:latin typeface="+mn-lt"/>
                <a:cs typeface="Arial" panose="020B0604020202020204" pitchFamily="34" charset="0"/>
              </a:rPr>
            </a:br>
            <a:r>
              <a:rPr lang="da-DK" altLang="da-DK" sz="900" b="1" noProof="1">
                <a:solidFill>
                  <a:srgbClr val="000000"/>
                </a:solidFill>
                <a:latin typeface="+mn-lt"/>
                <a:cs typeface="Arial" panose="020B0604020202020204" pitchFamily="34" charset="0"/>
              </a:rPr>
              <a:t>Mac: </a:t>
            </a:r>
            <a:r>
              <a:rPr lang="da-DK" sz="900" b="0" i="0">
                <a:solidFill>
                  <a:srgbClr val="000000"/>
                </a:solidFill>
                <a:effectLst/>
                <a:latin typeface="+mn-lt"/>
              </a:rPr>
              <a:t>⌘ </a:t>
            </a:r>
            <a:r>
              <a:rPr lang="da-DK" altLang="da-DK" sz="900" b="0" noProof="1">
                <a:solidFill>
                  <a:srgbClr val="000000"/>
                </a:solidFill>
                <a:latin typeface="+mn-lt"/>
                <a:cs typeface="Arial" panose="020B0604020202020204" pitchFamily="34" charset="0"/>
              </a:rPr>
              <a:t>+ option + ctrl + G</a:t>
            </a:r>
            <a:br>
              <a:rPr lang="da-DK" altLang="da-DK" sz="900" b="0" noProof="1">
                <a:solidFill>
                  <a:srgbClr val="000000"/>
                </a:solidFill>
                <a:latin typeface="+mn-lt"/>
                <a:cs typeface="Arial" panose="020B0604020202020204" pitchFamily="34" charset="0"/>
              </a:rPr>
            </a:br>
            <a:endParaRPr lang="da-DK" altLang="da-DK" sz="900" b="0" noProof="1">
              <a:solidFill>
                <a:srgbClr val="000000"/>
              </a:solidFill>
              <a:latin typeface="+mn-lt"/>
              <a:cs typeface="Arial" panose="020B0604020202020204" pitchFamily="34" charset="0"/>
            </a:endParaRPr>
          </a:p>
          <a:p>
            <a:pPr eaLnBrk="1" hangingPunct="1">
              <a:spcAft>
                <a:spcPts val="600"/>
              </a:spcAft>
              <a:defRPr/>
            </a:pPr>
            <a:r>
              <a:rPr lang="da-DK" altLang="da-DK" sz="1600" b="0" noProof="1">
                <a:solidFill>
                  <a:srgbClr val="000000"/>
                </a:solidFill>
                <a:latin typeface="+mn-lt"/>
                <a:cs typeface="Arial" panose="020B0604020202020204" pitchFamily="34" charset="0"/>
              </a:rPr>
              <a:t>COPY/PASTE INDHOLD</a:t>
            </a:r>
          </a:p>
          <a:p>
            <a:pPr eaLnBrk="1" hangingPunct="1">
              <a:spcAft>
                <a:spcPts val="600"/>
              </a:spcAft>
              <a:defRPr/>
            </a:pPr>
            <a:r>
              <a:rPr lang="da-DK" altLang="da-DK" sz="900" b="0" noProof="1">
                <a:solidFill>
                  <a:srgbClr val="000000"/>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rgbClr val="000000"/>
                </a:solidFill>
                <a:latin typeface="+mn-lt"/>
                <a:cs typeface="Arial" panose="020B0604020202020204" pitchFamily="34" charset="0"/>
              </a:rPr>
              <a:t>1. Best practice: </a:t>
            </a:r>
            <a:r>
              <a:rPr lang="da-DK" altLang="da-DK" sz="900" b="0" noProof="1">
                <a:solidFill>
                  <a:srgbClr val="000000"/>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rgbClr val="000000"/>
                </a:solidFill>
                <a:latin typeface="+mn-lt"/>
                <a:cs typeface="Arial" panose="020B0604020202020204" pitchFamily="34" charset="0"/>
              </a:rPr>
              <a:t>2. </a:t>
            </a:r>
            <a:r>
              <a:rPr lang="da-DK" altLang="da-DK" sz="900" b="0" noProof="1">
                <a:solidFill>
                  <a:srgbClr val="000000"/>
                </a:solidFill>
                <a:latin typeface="+mn-lt"/>
                <a:cs typeface="Arial" panose="020B0604020202020204" pitchFamily="34" charset="0"/>
              </a:rPr>
              <a:t>Eller kopier et helt slide over i din nye præsentation og vælg derefter et passende layout. Når din præsentation er klar, åbner du en tom præsentation (tryk Ctrl+N). Kopier alle dias fra den nye præsentation, indsæt dem i den tomme præsentation. Dette vil sikre, at der ikke er ekstra layouts</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3535424" y="3101583"/>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7148014" y="1525601"/>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3540871" y="4120015"/>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3535424" y="5893739"/>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7210090" y="2343542"/>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3535965" y="2343542"/>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3541845" y="4825302"/>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914378" y="1686454"/>
            <a:ext cx="440195" cy="543366"/>
          </a:xfrm>
          <a:prstGeom prst="rect">
            <a:avLst/>
          </a:prstGeom>
        </p:spPr>
      </p:pic>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p:spPr>
        <p:txBody>
          <a:bodyPr/>
          <a:lstStyle>
            <a:lvl1pPr>
              <a:defRPr sz="100">
                <a:noFill/>
              </a:defRPr>
            </a:lvl1pPr>
          </a:lstStyle>
          <a:p>
            <a:r>
              <a:rPr lang="da-DK"/>
              <a:t>dag måned år</a:t>
            </a:r>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endParaRPr lang="da-DK"/>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grpSp>
        <p:nvGrpSpPr>
          <p:cNvPr id="7" name="Group 6">
            <a:extLst>
              <a:ext uri="{FF2B5EF4-FFF2-40B4-BE49-F238E27FC236}">
                <a16:creationId xmlns:a16="http://schemas.microsoft.com/office/drawing/2014/main" id="{630A7748-B53F-D5B7-023C-0B76CEB78D13}"/>
              </a:ext>
            </a:extLst>
          </p:cNvPr>
          <p:cNvGrpSpPr/>
          <p:nvPr userDrawn="1"/>
        </p:nvGrpSpPr>
        <p:grpSpPr>
          <a:xfrm>
            <a:off x="4434474" y="4527631"/>
            <a:ext cx="1207954" cy="1696192"/>
            <a:chOff x="4413348" y="4706744"/>
            <a:chExt cx="1207954" cy="1696192"/>
          </a:xfrm>
        </p:grpSpPr>
        <p:pic>
          <p:nvPicPr>
            <p:cNvPr id="5" name="Picture 4">
              <a:extLst>
                <a:ext uri="{FF2B5EF4-FFF2-40B4-BE49-F238E27FC236}">
                  <a16:creationId xmlns:a16="http://schemas.microsoft.com/office/drawing/2014/main" id="{235CD5EE-7B26-2258-9D1A-160A2634EFD9}"/>
                </a:ext>
              </a:extLst>
            </p:cNvPr>
            <p:cNvPicPr>
              <a:picLocks noChangeAspect="1"/>
            </p:cNvPicPr>
            <p:nvPr userDrawn="1"/>
          </p:nvPicPr>
          <p:blipFill rotWithShape="1">
            <a:blip r:embed="rId10"/>
            <a:srcRect b="19828"/>
            <a:stretch/>
          </p:blipFill>
          <p:spPr>
            <a:xfrm>
              <a:off x="4433788" y="4706744"/>
              <a:ext cx="1187514" cy="1696192"/>
            </a:xfrm>
            <a:prstGeom prst="rect">
              <a:avLst/>
            </a:prstGeom>
          </p:spPr>
        </p:pic>
        <p:sp>
          <p:nvSpPr>
            <p:cNvPr id="22" name="Rectangle 21">
              <a:extLst>
                <a:ext uri="{FF2B5EF4-FFF2-40B4-BE49-F238E27FC236}">
                  <a16:creationId xmlns:a16="http://schemas.microsoft.com/office/drawing/2014/main" id="{DCB903FC-B317-4D1F-BDF6-3F43E0156E9F}"/>
                </a:ext>
              </a:extLst>
            </p:cNvPr>
            <p:cNvSpPr/>
            <p:nvPr userDrawn="1"/>
          </p:nvSpPr>
          <p:spPr>
            <a:xfrm>
              <a:off x="4432664" y="4888220"/>
              <a:ext cx="1175997" cy="16900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796" err="1"/>
            </a:p>
          </p:txBody>
        </p:sp>
        <p:cxnSp>
          <p:nvCxnSpPr>
            <p:cNvPr id="23" name="Straight Connector 22">
              <a:extLst>
                <a:ext uri="{FF2B5EF4-FFF2-40B4-BE49-F238E27FC236}">
                  <a16:creationId xmlns:a16="http://schemas.microsoft.com/office/drawing/2014/main" id="{4C63BF9C-CEC5-402D-BD6A-906568AD5268}"/>
                </a:ext>
              </a:extLst>
            </p:cNvPr>
            <p:cNvCxnSpPr>
              <a:cxnSpLocks/>
            </p:cNvCxnSpPr>
            <p:nvPr userDrawn="1"/>
          </p:nvCxnSpPr>
          <p:spPr>
            <a:xfrm>
              <a:off x="4413348" y="5085066"/>
              <a:ext cx="1187940" cy="4819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9763E05-8ACA-4642-BB48-E3D0F7A412AB}"/>
                </a:ext>
              </a:extLst>
            </p:cNvPr>
            <p:cNvCxnSpPr>
              <a:cxnSpLocks/>
            </p:cNvCxnSpPr>
            <p:nvPr userDrawn="1"/>
          </p:nvCxnSpPr>
          <p:spPr>
            <a:xfrm flipV="1">
              <a:off x="4418047" y="5090605"/>
              <a:ext cx="1174414" cy="47636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169882B-22BC-4EA6-8B9E-2BE0887A254E}"/>
                </a:ext>
              </a:extLst>
            </p:cNvPr>
            <p:cNvCxnSpPr>
              <a:cxnSpLocks/>
            </p:cNvCxnSpPr>
            <p:nvPr userDrawn="1"/>
          </p:nvCxnSpPr>
          <p:spPr>
            <a:xfrm>
              <a:off x="4423167" y="6238403"/>
              <a:ext cx="1169294" cy="11670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432A1A8-17CF-4982-BF94-1FDCF12E2E67}"/>
                </a:ext>
              </a:extLst>
            </p:cNvPr>
            <p:cNvCxnSpPr>
              <a:cxnSpLocks/>
            </p:cNvCxnSpPr>
            <p:nvPr userDrawn="1"/>
          </p:nvCxnSpPr>
          <p:spPr>
            <a:xfrm flipV="1">
              <a:off x="4420593" y="6238403"/>
              <a:ext cx="1171867" cy="11670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CDEEC08-0D16-B6D3-60E7-8584581C348B}"/>
                </a:ext>
              </a:extLst>
            </p:cNvPr>
            <p:cNvSpPr/>
            <p:nvPr userDrawn="1"/>
          </p:nvSpPr>
          <p:spPr>
            <a:xfrm>
              <a:off x="4432664" y="5818186"/>
              <a:ext cx="1175997" cy="16900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796" err="1"/>
            </a:p>
          </p:txBody>
        </p:sp>
      </p:grpSp>
    </p:spTree>
    <p:extLst>
      <p:ext uri="{BB962C8B-B14F-4D97-AF65-F5344CB8AC3E}">
        <p14:creationId xmlns:p14="http://schemas.microsoft.com/office/powerpoint/2010/main" val="812941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a:solidFill>
                  <a:schemeClr val="bg1"/>
                </a:solidFill>
              </a:rPr>
              <a:t>Hvis du ser andre </a:t>
            </a:r>
            <a:r>
              <a:rPr lang="da-DK" sz="4400" b="1" i="1" noProof="0">
                <a:solidFill>
                  <a:schemeClr val="bg1"/>
                </a:solidFill>
              </a:rPr>
              <a:t>layouts efter dette,</a:t>
            </a:r>
            <a:br>
              <a:rPr lang="da-DK" sz="4400" b="0" i="0" noProof="0">
                <a:solidFill>
                  <a:schemeClr val="bg1"/>
                </a:solidFill>
              </a:rPr>
            </a:br>
            <a:r>
              <a:rPr lang="da-DK" sz="4400" b="0" noProof="0">
                <a:solidFill>
                  <a:schemeClr val="bg1"/>
                </a:solidFill>
              </a:rPr>
              <a:t>brug dem ikke. Disse layouts </a:t>
            </a:r>
            <a:r>
              <a:rPr lang="da-DK" sz="4400" b="1" i="1" u="none" noProof="0">
                <a:solidFill>
                  <a:schemeClr val="bg1"/>
                </a:solidFill>
              </a:rPr>
              <a:t>tilhører ikke </a:t>
            </a:r>
            <a:r>
              <a:rPr lang="da-DK" sz="4400" b="0" i="0" u="none" noProof="0">
                <a:solidFill>
                  <a:schemeClr val="bg1"/>
                </a:solidFill>
              </a:rPr>
              <a:t>vores Corporate </a:t>
            </a:r>
            <a:r>
              <a:rPr lang="da-DK" sz="4400" b="0" noProof="0">
                <a:solidFill>
                  <a:schemeClr val="bg1"/>
                </a:solidFill>
              </a:rPr>
              <a:t>skabelon.</a:t>
            </a:r>
            <a:br>
              <a:rPr lang="da-DK" sz="2800" b="0" noProof="0">
                <a:solidFill>
                  <a:schemeClr val="bg1"/>
                </a:solidFill>
              </a:rPr>
            </a:br>
            <a:br>
              <a:rPr lang="da-DK" sz="2800" b="0" noProof="0">
                <a:solidFill>
                  <a:schemeClr val="bg1"/>
                </a:solidFill>
              </a:rPr>
            </a:br>
            <a:endParaRPr lang="da-DK"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a:solidFill>
                  <a:schemeClr val="bg1"/>
                </a:solidFill>
              </a:rPr>
              <a:t>Brug dem ikke</a:t>
            </a:r>
            <a:endParaRPr lang="da-DK" sz="10000" b="1" i="1" noProof="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07941"/>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1800" b="0" noProof="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1800" b="0" noProof="0">
                <a:solidFill>
                  <a:schemeClr val="bg1"/>
                </a:solidFill>
              </a:rPr>
              <a:t>OBS! Layouts efter dette kan indeholde potential fortrolig information.</a:t>
            </a:r>
            <a:br>
              <a:rPr lang="da-DK" sz="1800" b="0" noProof="0">
                <a:solidFill>
                  <a:schemeClr val="bg1"/>
                </a:solidFill>
              </a:rPr>
            </a:br>
            <a:endParaRPr lang="da-DK" sz="1800" b="0" noProof="0">
              <a:solidFill>
                <a:schemeClr val="bg1"/>
              </a:solidFill>
            </a:endParaRPr>
          </a:p>
        </p:txBody>
      </p:sp>
      <p:sp>
        <p:nvSpPr>
          <p:cNvPr id="13" name="Date Placeholder 6" hidden="1">
            <a:extLst>
              <a:ext uri="{FF2B5EF4-FFF2-40B4-BE49-F238E27FC236}">
                <a16:creationId xmlns:a16="http://schemas.microsoft.com/office/drawing/2014/main" id="{16F02AC0-8835-4687-9809-625BC7974E07}"/>
              </a:ext>
            </a:extLst>
          </p:cNvPr>
          <p:cNvSpPr>
            <a:spLocks noGrp="1"/>
          </p:cNvSpPr>
          <p:nvPr>
            <p:ph type="dt" sz="half" idx="15"/>
          </p:nvPr>
        </p:nvSpPr>
        <p:spPr>
          <a:xfrm>
            <a:off x="0" y="6858000"/>
            <a:ext cx="0" cy="0"/>
          </a:xfrm>
        </p:spPr>
        <p:txBody>
          <a:bodyPr/>
          <a:lstStyle>
            <a:lvl1pPr>
              <a:defRPr sz="100">
                <a:noFill/>
              </a:defRPr>
            </a:lvl1pPr>
          </a:lstStyle>
          <a:p>
            <a:r>
              <a:rPr lang="da-DK"/>
              <a:t>dag måned år</a:t>
            </a:r>
          </a:p>
        </p:txBody>
      </p:sp>
      <p:sp>
        <p:nvSpPr>
          <p:cNvPr id="14" name="Footer Placeholder 8" hidden="1">
            <a:extLst>
              <a:ext uri="{FF2B5EF4-FFF2-40B4-BE49-F238E27FC236}">
                <a16:creationId xmlns:a16="http://schemas.microsoft.com/office/drawing/2014/main" id="{06D6C9CE-4F2C-454C-BB55-801B8D39FB8A}"/>
              </a:ext>
            </a:extLst>
          </p:cNvPr>
          <p:cNvSpPr>
            <a:spLocks noGrp="1"/>
          </p:cNvSpPr>
          <p:nvPr>
            <p:ph type="ftr" sz="quarter" idx="16"/>
          </p:nvPr>
        </p:nvSpPr>
        <p:spPr>
          <a:xfrm>
            <a:off x="0" y="6858000"/>
            <a:ext cx="0" cy="0"/>
          </a:xfrm>
        </p:spPr>
        <p:txBody>
          <a:bodyPr/>
          <a:lstStyle>
            <a:lvl1pPr>
              <a:defRPr sz="100">
                <a:noFill/>
              </a:defRPr>
            </a:lvl1pPr>
          </a:lstStyle>
          <a:p>
            <a:endParaRPr lang="da-DK"/>
          </a:p>
        </p:txBody>
      </p:sp>
      <p:sp>
        <p:nvSpPr>
          <p:cNvPr id="15" name="Slide Number Placeholder 10" hidden="1">
            <a:extLst>
              <a:ext uri="{FF2B5EF4-FFF2-40B4-BE49-F238E27FC236}">
                <a16:creationId xmlns:a16="http://schemas.microsoft.com/office/drawing/2014/main" id="{E475F42F-AD98-4F3B-A294-8047E72ED3B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4886622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‹nr.›</a:t>
            </a:fld>
            <a:endParaRPr lang="en-US"/>
          </a:p>
        </p:txBody>
      </p:sp>
    </p:spTree>
    <p:extLst>
      <p:ext uri="{BB962C8B-B14F-4D97-AF65-F5344CB8AC3E}">
        <p14:creationId xmlns:p14="http://schemas.microsoft.com/office/powerpoint/2010/main" val="3684803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og billede 4">
    <p:spTree>
      <p:nvGrpSpPr>
        <p:cNvPr id="1" name=""/>
        <p:cNvGrpSpPr/>
        <p:nvPr/>
      </p:nvGrpSpPr>
      <p:grpSpPr>
        <a:xfrm>
          <a:off x="0" y="0"/>
          <a:ext cx="0" cy="0"/>
          <a:chOff x="0" y="0"/>
          <a:chExt cx="0" cy="0"/>
        </a:xfrm>
      </p:grpSpPr>
      <p:sp>
        <p:nvSpPr>
          <p:cNvPr id="19" name="Slide Number Placeholder 10" hidden="1">
            <a:extLst>
              <a:ext uri="{FF2B5EF4-FFF2-40B4-BE49-F238E27FC236}">
                <a16:creationId xmlns:a16="http://schemas.microsoft.com/office/drawing/2014/main" id="{44F5BB7B-A56C-FF4C-5E7D-8595307DB9E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
        <p:nvSpPr>
          <p:cNvPr id="8" name="Background">
            <a:extLst>
              <a:ext uri="{FF2B5EF4-FFF2-40B4-BE49-F238E27FC236}">
                <a16:creationId xmlns:a16="http://schemas.microsoft.com/office/drawing/2014/main" id="{7A38070D-BE7B-DB42-4133-B218FF7271ED}"/>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7" name="Billedepladsholder">
            <a:extLst>
              <a:ext uri="{FF2B5EF4-FFF2-40B4-BE49-F238E27FC236}">
                <a16:creationId xmlns:a16="http://schemas.microsoft.com/office/drawing/2014/main" id="{D19DED2D-CB98-2D06-ED46-5564F92D767D}"/>
              </a:ext>
            </a:extLst>
          </p:cNvPr>
          <p:cNvSpPr>
            <a:spLocks noGrp="1"/>
          </p:cNvSpPr>
          <p:nvPr>
            <p:ph type="pic" sz="quarter" idx="13" hasCustomPrompt="1"/>
          </p:nvPr>
        </p:nvSpPr>
        <p:spPr bwMode="white">
          <a:xfrm>
            <a:off x="0" y="-1"/>
            <a:ext cx="12193200" cy="6861600"/>
          </a:xfrm>
          <a:custGeom>
            <a:avLst/>
            <a:gdLst>
              <a:gd name="connsiteX0" fmla="*/ 0 w 12193200"/>
              <a:gd name="connsiteY0" fmla="*/ 0 h 6861600"/>
              <a:gd name="connsiteX1" fmla="*/ 7847702 w 12193200"/>
              <a:gd name="connsiteY1" fmla="*/ 0 h 6861600"/>
              <a:gd name="connsiteX2" fmla="*/ 7773894 w 12193200"/>
              <a:gd name="connsiteY2" fmla="*/ 205219 h 6861600"/>
              <a:gd name="connsiteX3" fmla="*/ 7667636 w 12193200"/>
              <a:gd name="connsiteY3" fmla="*/ 864184 h 6861600"/>
              <a:gd name="connsiteX4" fmla="*/ 7663991 w 12193200"/>
              <a:gd name="connsiteY4" fmla="*/ 1045692 h 6861600"/>
              <a:gd name="connsiteX5" fmla="*/ 8350737 w 12193200"/>
              <a:gd name="connsiteY5" fmla="*/ 1045692 h 6861600"/>
              <a:gd name="connsiteX6" fmla="*/ 8355314 w 12193200"/>
              <a:gd name="connsiteY6" fmla="*/ 872406 h 6861600"/>
              <a:gd name="connsiteX7" fmla="*/ 8510839 w 12193200"/>
              <a:gd name="connsiteY7" fmla="*/ 199108 h 6861600"/>
              <a:gd name="connsiteX8" fmla="*/ 8618103 w 12193200"/>
              <a:gd name="connsiteY8" fmla="*/ 0 h 6861600"/>
              <a:gd name="connsiteX9" fmla="*/ 12193200 w 12193200"/>
              <a:gd name="connsiteY9" fmla="*/ 0 h 6861600"/>
              <a:gd name="connsiteX10" fmla="*/ 12193200 w 12193200"/>
              <a:gd name="connsiteY10" fmla="*/ 385347 h 6861600"/>
              <a:gd name="connsiteX11" fmla="*/ 10356263 w 12193200"/>
              <a:gd name="connsiteY11" fmla="*/ 385347 h 6861600"/>
              <a:gd name="connsiteX12" fmla="*/ 10356263 w 12193200"/>
              <a:gd name="connsiteY12" fmla="*/ 1052938 h 6861600"/>
              <a:gd name="connsiteX13" fmla="*/ 11875707 w 12193200"/>
              <a:gd name="connsiteY13" fmla="*/ 1052938 h 6861600"/>
              <a:gd name="connsiteX14" fmla="*/ 11874774 w 12193200"/>
              <a:gd name="connsiteY14" fmla="*/ 1104936 h 6861600"/>
              <a:gd name="connsiteX15" fmla="*/ 10135555 w 12193200"/>
              <a:gd name="connsiteY15" fmla="*/ 2803133 h 6861600"/>
              <a:gd name="connsiteX16" fmla="*/ 10048891 w 12193200"/>
              <a:gd name="connsiteY16" fmla="*/ 2801311 h 6861600"/>
              <a:gd name="connsiteX17" fmla="*/ 10048891 w 12193200"/>
              <a:gd name="connsiteY17" fmla="*/ 3489879 h 6861600"/>
              <a:gd name="connsiteX18" fmla="*/ 10135555 w 12193200"/>
              <a:gd name="connsiteY18" fmla="*/ 3490769 h 6861600"/>
              <a:gd name="connsiteX19" fmla="*/ 12018386 w 12193200"/>
              <a:gd name="connsiteY19" fmla="*/ 2587286 h 6861600"/>
              <a:gd name="connsiteX20" fmla="*/ 12193200 w 12193200"/>
              <a:gd name="connsiteY20" fmla="*/ 2342909 h 6861600"/>
              <a:gd name="connsiteX21" fmla="*/ 12193200 w 12193200"/>
              <a:gd name="connsiteY21" fmla="*/ 6861600 h 6861600"/>
              <a:gd name="connsiteX22" fmla="*/ 0 w 12193200"/>
              <a:gd name="connsiteY22"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200" h="6861600">
                <a:moveTo>
                  <a:pt x="0" y="0"/>
                </a:moveTo>
                <a:lnTo>
                  <a:pt x="7847702" y="0"/>
                </a:lnTo>
                <a:lnTo>
                  <a:pt x="7773894" y="205219"/>
                </a:lnTo>
                <a:cubicBezTo>
                  <a:pt x="7709177" y="414528"/>
                  <a:pt x="7672244" y="635625"/>
                  <a:pt x="7667636" y="864184"/>
                </a:cubicBezTo>
                <a:lnTo>
                  <a:pt x="7663991" y="1045692"/>
                </a:lnTo>
                <a:lnTo>
                  <a:pt x="8350737" y="1045692"/>
                </a:lnTo>
                <a:lnTo>
                  <a:pt x="8355314" y="872406"/>
                </a:lnTo>
                <a:cubicBezTo>
                  <a:pt x="8361130" y="633295"/>
                  <a:pt x="8416315" y="405626"/>
                  <a:pt x="8510839" y="199108"/>
                </a:cubicBezTo>
                <a:lnTo>
                  <a:pt x="8618103" y="0"/>
                </a:lnTo>
                <a:lnTo>
                  <a:pt x="12193200" y="0"/>
                </a:lnTo>
                <a:lnTo>
                  <a:pt x="12193200" y="385347"/>
                </a:lnTo>
                <a:lnTo>
                  <a:pt x="10356263" y="385347"/>
                </a:lnTo>
                <a:lnTo>
                  <a:pt x="10356263" y="1052938"/>
                </a:lnTo>
                <a:lnTo>
                  <a:pt x="11875707" y="1052938"/>
                </a:lnTo>
                <a:lnTo>
                  <a:pt x="11874774" y="1104936"/>
                </a:lnTo>
                <a:cubicBezTo>
                  <a:pt x="11851975" y="2041589"/>
                  <a:pt x="11071276" y="2803133"/>
                  <a:pt x="10135555" y="2803133"/>
                </a:cubicBezTo>
                <a:lnTo>
                  <a:pt x="10048891" y="2801311"/>
                </a:lnTo>
                <a:lnTo>
                  <a:pt x="10048891" y="3489879"/>
                </a:lnTo>
                <a:lnTo>
                  <a:pt x="10135555" y="3490769"/>
                </a:lnTo>
                <a:cubicBezTo>
                  <a:pt x="10890048" y="3490769"/>
                  <a:pt x="11571051" y="3137398"/>
                  <a:pt x="12018386" y="2587286"/>
                </a:cubicBezTo>
                <a:lnTo>
                  <a:pt x="12193200" y="2342909"/>
                </a:lnTo>
                <a:lnTo>
                  <a:pt x="12193200" y="6861600"/>
                </a:lnTo>
                <a:lnTo>
                  <a:pt x="0" y="6861600"/>
                </a:lnTo>
                <a:close/>
              </a:path>
            </a:pathLst>
          </a:custGeom>
          <a:solidFill>
            <a:schemeClr val="bg1">
              <a:lumMod val="85000"/>
            </a:schemeClr>
          </a:solidFill>
        </p:spPr>
        <p:txBody>
          <a:bodyPr wrap="square" lIns="72000" tIns="0" rIns="72000" bIns="72000" anchor="b" anchorCtr="0">
            <a:noAutofit/>
          </a:bodyPr>
          <a:lstStyle>
            <a:lvl1pPr marL="0" indent="0" algn="l">
              <a:lnSpc>
                <a:spcPct val="100000"/>
              </a:lnSpc>
              <a:spcAft>
                <a:spcPts val="0"/>
              </a:spcAft>
              <a:buNone/>
              <a:defRPr sz="1400"/>
            </a:lvl1pPr>
          </a:lstStyle>
          <a:p>
            <a:r>
              <a:rPr lang="da-DK"/>
              <a:t>Klik på rammen og indsæt et billede, via fanen ”Indsæt” vælg ”Billede” fra F:\Grafik\Powerpoint-billeder</a:t>
            </a:r>
          </a:p>
        </p:txBody>
      </p:sp>
      <p:sp>
        <p:nvSpPr>
          <p:cNvPr id="13" name="Placeholder Logo">
            <a:extLst>
              <a:ext uri="{FF2B5EF4-FFF2-40B4-BE49-F238E27FC236}">
                <a16:creationId xmlns:a16="http://schemas.microsoft.com/office/drawing/2014/main" id="{72C4FD16-9228-4896-47CA-F8162A8BA551}"/>
              </a:ext>
            </a:extLst>
          </p:cNvPr>
          <p:cNvSpPr>
            <a:spLocks noGrp="1"/>
          </p:cNvSpPr>
          <p:nvPr>
            <p:ph type="body" sz="quarter" idx="24" hasCustomPrompt="1"/>
          </p:nvPr>
        </p:nvSpPr>
        <p:spPr>
          <a:xfrm>
            <a:off x="9802800" y="5774400"/>
            <a:ext cx="1670400" cy="723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da-DK"/>
              <a:t>.</a:t>
            </a:r>
          </a:p>
        </p:txBody>
      </p:sp>
      <p:sp>
        <p:nvSpPr>
          <p:cNvPr id="2" name="Title 1"/>
          <p:cNvSpPr>
            <a:spLocks noGrp="1"/>
          </p:cNvSpPr>
          <p:nvPr>
            <p:ph type="ctrTitle" hasCustomPrompt="1"/>
          </p:nvPr>
        </p:nvSpPr>
        <p:spPr>
          <a:xfrm>
            <a:off x="720000" y="1526400"/>
            <a:ext cx="7059600" cy="3805200"/>
          </a:xfrm>
        </p:spPr>
        <p:txBody>
          <a:bodyPr anchor="ctr" anchorCtr="0"/>
          <a:lstStyle>
            <a:lvl1pPr algn="l">
              <a:defRPr sz="7200">
                <a:solidFill>
                  <a:schemeClr val="bg1"/>
                </a:solidFill>
              </a:defRPr>
            </a:lvl1pPr>
          </a:lstStyle>
          <a:p>
            <a:r>
              <a:rPr lang="da-DK"/>
              <a:t>Klik for at </a:t>
            </a:r>
            <a:r>
              <a:rPr lang="da-DK" noProof="0"/>
              <a:t>tilføje</a:t>
            </a:r>
            <a:r>
              <a:rPr lang="da-DK"/>
              <a:t> titel</a:t>
            </a:r>
          </a:p>
        </p:txBody>
      </p:sp>
      <p:sp>
        <p:nvSpPr>
          <p:cNvPr id="4" name="Text Placeholder 5">
            <a:extLst>
              <a:ext uri="{FF2B5EF4-FFF2-40B4-BE49-F238E27FC236}">
                <a16:creationId xmlns:a16="http://schemas.microsoft.com/office/drawing/2014/main" id="{1353F8BA-E1DD-4144-D2C5-AC6A8EA59E63}"/>
              </a:ext>
            </a:extLst>
          </p:cNvPr>
          <p:cNvSpPr>
            <a:spLocks noGrp="1"/>
          </p:cNvSpPr>
          <p:nvPr>
            <p:ph type="body" sz="quarter" idx="18" hasCustomPrompt="1"/>
          </p:nvPr>
        </p:nvSpPr>
        <p:spPr>
          <a:xfrm>
            <a:off x="3513600" y="360000"/>
            <a:ext cx="4255200" cy="180000"/>
          </a:xfrm>
        </p:spPr>
        <p:txBody>
          <a:bodyPr anchor="t" anchorCtr="0"/>
          <a:lstStyle>
            <a:lvl1pPr marL="0" indent="0">
              <a:lnSpc>
                <a:spcPct val="83000"/>
              </a:lnSpc>
              <a:spcAft>
                <a:spcPts val="0"/>
              </a:spcAft>
              <a:buFontTx/>
              <a:buNone/>
              <a:defRPr sz="1000" cap="all" baseline="0">
                <a:solidFill>
                  <a:schemeClr val="bg1"/>
                </a:solidFill>
              </a:defRPr>
            </a:lvl1pPr>
            <a:lvl2pPr marL="0" indent="0">
              <a:lnSpc>
                <a:spcPct val="100000"/>
              </a:lnSpc>
              <a:spcAft>
                <a:spcPts val="0"/>
              </a:spcAft>
              <a:buFontTx/>
              <a:buNone/>
              <a:defRPr sz="1200"/>
            </a:lvl2pPr>
            <a:lvl3pPr marL="0" indent="0">
              <a:lnSpc>
                <a:spcPct val="100000"/>
              </a:lnSpc>
              <a:spcAft>
                <a:spcPts val="0"/>
              </a:spcAft>
              <a:buFontTx/>
              <a:buNone/>
              <a:defRPr sz="1200"/>
            </a:lvl3pPr>
            <a:lvl4pPr marL="0">
              <a:lnSpc>
                <a:spcPct val="100000"/>
              </a:lnSpc>
              <a:spcAft>
                <a:spcPts val="0"/>
              </a:spcAft>
              <a:buFontTx/>
              <a:buNone/>
              <a:defRPr sz="1200"/>
            </a:lvl4pPr>
            <a:lvl5pPr marL="0">
              <a:lnSpc>
                <a:spcPct val="100000"/>
              </a:lnSpc>
              <a:spcAft>
                <a:spcPts val="0"/>
              </a:spcAft>
              <a:buFontTx/>
              <a:buNone/>
              <a:defRPr sz="1200"/>
            </a:lvl5pPr>
            <a:lvl6pPr marL="0" indent="0">
              <a:lnSpc>
                <a:spcPct val="100000"/>
              </a:lnSpc>
              <a:spcAft>
                <a:spcPts val="0"/>
              </a:spcAft>
              <a:buFontTx/>
              <a:buNone/>
              <a:defRPr sz="1200"/>
            </a:lvl6pPr>
            <a:lvl7pPr marL="0">
              <a:lnSpc>
                <a:spcPct val="100000"/>
              </a:lnSpc>
              <a:spcAft>
                <a:spcPts val="0"/>
              </a:spcAft>
              <a:buFontTx/>
              <a:buNone/>
              <a:defRPr sz="1200"/>
            </a:lvl7pPr>
            <a:lvl8pPr marL="0">
              <a:lnSpc>
                <a:spcPct val="100000"/>
              </a:lnSpc>
              <a:spcAft>
                <a:spcPts val="0"/>
              </a:spcAft>
              <a:buFontTx/>
              <a:buNone/>
              <a:defRPr sz="1200"/>
            </a:lvl8pPr>
            <a:lvl9pPr marL="0">
              <a:lnSpc>
                <a:spcPct val="100000"/>
              </a:lnSpc>
              <a:spcAft>
                <a:spcPts val="0"/>
              </a:spcAft>
              <a:buFontTx/>
              <a:buNone/>
              <a:defRPr sz="1200"/>
            </a:lvl9pPr>
          </a:lstStyle>
          <a:p>
            <a:pPr lvl="0"/>
            <a:r>
              <a:rPr lang="da-DK"/>
              <a:t>Klik for at </a:t>
            </a:r>
            <a:r>
              <a:rPr lang="da-DK" noProof="0"/>
              <a:t>tilføje</a:t>
            </a:r>
            <a:r>
              <a:rPr lang="da-DK"/>
              <a:t> tekst</a:t>
            </a:r>
            <a:endParaRPr lang="da-DK" noProof="0"/>
          </a:p>
        </p:txBody>
      </p:sp>
      <p:sp>
        <p:nvSpPr>
          <p:cNvPr id="14" name="Text Placeholder 5">
            <a:extLst>
              <a:ext uri="{FF2B5EF4-FFF2-40B4-BE49-F238E27FC236}">
                <a16:creationId xmlns:a16="http://schemas.microsoft.com/office/drawing/2014/main" id="{037141BC-0522-914F-8DE5-4D9773A20A2A}"/>
              </a:ext>
            </a:extLst>
          </p:cNvPr>
          <p:cNvSpPr>
            <a:spLocks noGrp="1"/>
          </p:cNvSpPr>
          <p:nvPr>
            <p:ph type="body" sz="quarter" idx="21" hasCustomPrompt="1"/>
          </p:nvPr>
        </p:nvSpPr>
        <p:spPr>
          <a:xfrm>
            <a:off x="3513600" y="547200"/>
            <a:ext cx="4255200" cy="180000"/>
          </a:xfrm>
        </p:spPr>
        <p:txBody>
          <a:bodyPr anchor="t" anchorCtr="0"/>
          <a:lstStyle>
            <a:lvl1pPr marL="0" indent="0">
              <a:lnSpc>
                <a:spcPct val="83000"/>
              </a:lnSpc>
              <a:spcAft>
                <a:spcPts val="0"/>
              </a:spcAft>
              <a:buFontTx/>
              <a:buNone/>
              <a:defRPr sz="1000" cap="all" baseline="0">
                <a:solidFill>
                  <a:schemeClr val="bg1"/>
                </a:solidFill>
              </a:defRPr>
            </a:lvl1pPr>
            <a:lvl2pPr marL="0" indent="0">
              <a:lnSpc>
                <a:spcPct val="100000"/>
              </a:lnSpc>
              <a:spcAft>
                <a:spcPts val="0"/>
              </a:spcAft>
              <a:buFontTx/>
              <a:buNone/>
              <a:defRPr sz="1200"/>
            </a:lvl2pPr>
            <a:lvl3pPr marL="0" indent="0">
              <a:lnSpc>
                <a:spcPct val="100000"/>
              </a:lnSpc>
              <a:spcAft>
                <a:spcPts val="0"/>
              </a:spcAft>
              <a:buFontTx/>
              <a:buNone/>
              <a:defRPr sz="1200"/>
            </a:lvl3pPr>
            <a:lvl4pPr marL="0">
              <a:lnSpc>
                <a:spcPct val="100000"/>
              </a:lnSpc>
              <a:spcAft>
                <a:spcPts val="0"/>
              </a:spcAft>
              <a:buFontTx/>
              <a:buNone/>
              <a:defRPr sz="1200"/>
            </a:lvl4pPr>
            <a:lvl5pPr marL="0">
              <a:lnSpc>
                <a:spcPct val="100000"/>
              </a:lnSpc>
              <a:spcAft>
                <a:spcPts val="0"/>
              </a:spcAft>
              <a:buFontTx/>
              <a:buNone/>
              <a:defRPr sz="1200"/>
            </a:lvl5pPr>
            <a:lvl6pPr marL="0" indent="0">
              <a:lnSpc>
                <a:spcPct val="100000"/>
              </a:lnSpc>
              <a:spcAft>
                <a:spcPts val="0"/>
              </a:spcAft>
              <a:buFontTx/>
              <a:buNone/>
              <a:defRPr sz="1200"/>
            </a:lvl6pPr>
            <a:lvl7pPr marL="0">
              <a:lnSpc>
                <a:spcPct val="100000"/>
              </a:lnSpc>
              <a:spcAft>
                <a:spcPts val="0"/>
              </a:spcAft>
              <a:buFontTx/>
              <a:buNone/>
              <a:defRPr sz="1200"/>
            </a:lvl7pPr>
            <a:lvl8pPr marL="0">
              <a:lnSpc>
                <a:spcPct val="100000"/>
              </a:lnSpc>
              <a:spcAft>
                <a:spcPts val="0"/>
              </a:spcAft>
              <a:buFontTx/>
              <a:buNone/>
              <a:defRPr sz="1200"/>
            </a:lvl8pPr>
            <a:lvl9pPr marL="0">
              <a:lnSpc>
                <a:spcPct val="100000"/>
              </a:lnSpc>
              <a:spcAft>
                <a:spcPts val="0"/>
              </a:spcAft>
              <a:buFontTx/>
              <a:buNone/>
              <a:defRPr sz="1200"/>
            </a:lvl9pPr>
          </a:lstStyle>
          <a:p>
            <a:pPr lvl="0"/>
            <a:r>
              <a:rPr lang="da-DK"/>
              <a:t>Klik for at </a:t>
            </a:r>
            <a:r>
              <a:rPr lang="da-DK" noProof="0"/>
              <a:t>tilføje</a:t>
            </a:r>
            <a:r>
              <a:rPr lang="da-DK"/>
              <a:t> Navn</a:t>
            </a:r>
          </a:p>
        </p:txBody>
      </p:sp>
      <p:sp>
        <p:nvSpPr>
          <p:cNvPr id="5" name="Date Placeholder 4">
            <a:extLst>
              <a:ext uri="{FF2B5EF4-FFF2-40B4-BE49-F238E27FC236}">
                <a16:creationId xmlns:a16="http://schemas.microsoft.com/office/drawing/2014/main" id="{DEA70681-3AFA-0E51-F880-A00AE2DE7238}"/>
              </a:ext>
            </a:extLst>
          </p:cNvPr>
          <p:cNvSpPr>
            <a:spLocks noGrp="1"/>
          </p:cNvSpPr>
          <p:nvPr>
            <p:ph type="dt" sz="half" idx="19"/>
          </p:nvPr>
        </p:nvSpPr>
        <p:spPr>
          <a:xfrm>
            <a:off x="720000" y="360000"/>
            <a:ext cx="2419200" cy="180000"/>
          </a:xfrm>
        </p:spPr>
        <p:txBody>
          <a:bodyPr anchor="t" anchorCtr="0"/>
          <a:lstStyle>
            <a:lvl1pPr>
              <a:lnSpc>
                <a:spcPct val="83000"/>
              </a:lnSpc>
              <a:defRPr sz="1000">
                <a:solidFill>
                  <a:schemeClr val="bg1"/>
                </a:solidFill>
              </a:defRPr>
            </a:lvl1pPr>
          </a:lstStyle>
          <a:p>
            <a:r>
              <a:rPr lang="da-DK"/>
              <a:t>dag måned år</a:t>
            </a:r>
          </a:p>
        </p:txBody>
      </p:sp>
      <p:sp>
        <p:nvSpPr>
          <p:cNvPr id="6" name="Footer Placeholder 5">
            <a:extLst>
              <a:ext uri="{FF2B5EF4-FFF2-40B4-BE49-F238E27FC236}">
                <a16:creationId xmlns:a16="http://schemas.microsoft.com/office/drawing/2014/main" id="{0145EA4E-63BB-80A6-333D-F922587D3621}"/>
              </a:ext>
            </a:extLst>
          </p:cNvPr>
          <p:cNvSpPr>
            <a:spLocks noGrp="1"/>
          </p:cNvSpPr>
          <p:nvPr>
            <p:ph type="ftr" sz="quarter" idx="20"/>
          </p:nvPr>
        </p:nvSpPr>
        <p:spPr>
          <a:xfrm>
            <a:off x="719138" y="547200"/>
            <a:ext cx="2419200" cy="180000"/>
          </a:xfrm>
        </p:spPr>
        <p:txBody>
          <a:bodyPr anchor="t" anchorCtr="0"/>
          <a:lstStyle>
            <a:lvl1pPr>
              <a:lnSpc>
                <a:spcPct val="83000"/>
              </a:lnSpc>
              <a:defRPr sz="1000">
                <a:solidFill>
                  <a:schemeClr val="bg1"/>
                </a:solidFill>
              </a:defRPr>
            </a:lvl1pPr>
          </a:lstStyle>
          <a:p>
            <a:endParaRPr lang="da-DK"/>
          </a:p>
        </p:txBody>
      </p:sp>
    </p:spTree>
    <p:extLst>
      <p:ext uri="{BB962C8B-B14F-4D97-AF65-F5344CB8AC3E}">
        <p14:creationId xmlns:p14="http://schemas.microsoft.com/office/powerpoint/2010/main" val="50171455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og video">
    <p:spTree>
      <p:nvGrpSpPr>
        <p:cNvPr id="1" name=""/>
        <p:cNvGrpSpPr/>
        <p:nvPr/>
      </p:nvGrpSpPr>
      <p:grpSpPr>
        <a:xfrm>
          <a:off x="0" y="0"/>
          <a:ext cx="0" cy="0"/>
          <a:chOff x="0" y="0"/>
          <a:chExt cx="0" cy="0"/>
        </a:xfrm>
      </p:grpSpPr>
      <p:sp>
        <p:nvSpPr>
          <p:cNvPr id="19" name="Slide Number Placeholder 10" hidden="1">
            <a:extLst>
              <a:ext uri="{FF2B5EF4-FFF2-40B4-BE49-F238E27FC236}">
                <a16:creationId xmlns:a16="http://schemas.microsoft.com/office/drawing/2014/main" id="{44F5BB7B-A56C-FF4C-5E7D-8595307DB9E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
        <p:nvSpPr>
          <p:cNvPr id="8" name="Background">
            <a:extLst>
              <a:ext uri="{FF2B5EF4-FFF2-40B4-BE49-F238E27FC236}">
                <a16:creationId xmlns:a16="http://schemas.microsoft.com/office/drawing/2014/main" id="{7A38070D-BE7B-DB42-4133-B218FF7271ED}"/>
              </a:ext>
            </a:extLst>
          </p:cNvPr>
          <p:cNvSpPr/>
          <p:nvPr userDrawn="1"/>
        </p:nvSpPr>
        <p:spPr>
          <a:xfrm>
            <a:off x="0" y="0"/>
            <a:ext cx="12193200" cy="6858000"/>
          </a:xfrm>
          <a:prstGeom prst="rect">
            <a:avLst/>
          </a:prstGeom>
          <a:solidFill>
            <a:srgbClr val="6FC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6" name="Media Placeholder 15">
            <a:extLst>
              <a:ext uri="{FF2B5EF4-FFF2-40B4-BE49-F238E27FC236}">
                <a16:creationId xmlns:a16="http://schemas.microsoft.com/office/drawing/2014/main" id="{C3C7E186-C2AB-353A-436A-4ACA7B678DEA}"/>
              </a:ext>
            </a:extLst>
          </p:cNvPr>
          <p:cNvSpPr>
            <a:spLocks noGrp="1"/>
          </p:cNvSpPr>
          <p:nvPr>
            <p:ph type="media" sz="quarter" idx="22" hasCustomPrompt="1"/>
          </p:nvPr>
        </p:nvSpPr>
        <p:spPr bwMode="white">
          <a:xfrm>
            <a:off x="0" y="0"/>
            <a:ext cx="12192000" cy="6858000"/>
          </a:xfrm>
          <a:custGeom>
            <a:avLst/>
            <a:gdLst>
              <a:gd name="connsiteX0" fmla="*/ 0 w 12192000"/>
              <a:gd name="connsiteY0" fmla="*/ 0 h 6858000"/>
              <a:gd name="connsiteX1" fmla="*/ 7847701 w 12192000"/>
              <a:gd name="connsiteY1" fmla="*/ 0 h 6858000"/>
              <a:gd name="connsiteX2" fmla="*/ 7773893 w 12192000"/>
              <a:gd name="connsiteY2" fmla="*/ 205218 h 6858000"/>
              <a:gd name="connsiteX3" fmla="*/ 7667636 w 12192000"/>
              <a:gd name="connsiteY3" fmla="*/ 864183 h 6858000"/>
              <a:gd name="connsiteX4" fmla="*/ 7663991 w 12192000"/>
              <a:gd name="connsiteY4" fmla="*/ 1045691 h 6858000"/>
              <a:gd name="connsiteX5" fmla="*/ 8350737 w 12192000"/>
              <a:gd name="connsiteY5" fmla="*/ 1045691 h 6858000"/>
              <a:gd name="connsiteX6" fmla="*/ 8355314 w 12192000"/>
              <a:gd name="connsiteY6" fmla="*/ 872404 h 6858000"/>
              <a:gd name="connsiteX7" fmla="*/ 8510839 w 12192000"/>
              <a:gd name="connsiteY7" fmla="*/ 199107 h 6858000"/>
              <a:gd name="connsiteX8" fmla="*/ 8618103 w 12192000"/>
              <a:gd name="connsiteY8" fmla="*/ 0 h 6858000"/>
              <a:gd name="connsiteX9" fmla="*/ 12192000 w 12192000"/>
              <a:gd name="connsiteY9" fmla="*/ 0 h 6858000"/>
              <a:gd name="connsiteX10" fmla="*/ 12192000 w 12192000"/>
              <a:gd name="connsiteY10" fmla="*/ 385346 h 6858000"/>
              <a:gd name="connsiteX11" fmla="*/ 10356263 w 12192000"/>
              <a:gd name="connsiteY11" fmla="*/ 385346 h 6858000"/>
              <a:gd name="connsiteX12" fmla="*/ 10356263 w 12192000"/>
              <a:gd name="connsiteY12" fmla="*/ 1052937 h 6858000"/>
              <a:gd name="connsiteX13" fmla="*/ 11875707 w 12192000"/>
              <a:gd name="connsiteY13" fmla="*/ 1052937 h 6858000"/>
              <a:gd name="connsiteX14" fmla="*/ 11874774 w 12192000"/>
              <a:gd name="connsiteY14" fmla="*/ 1104935 h 6858000"/>
              <a:gd name="connsiteX15" fmla="*/ 10135555 w 12192000"/>
              <a:gd name="connsiteY15" fmla="*/ 2803132 h 6858000"/>
              <a:gd name="connsiteX16" fmla="*/ 10048891 w 12192000"/>
              <a:gd name="connsiteY16" fmla="*/ 2801309 h 6858000"/>
              <a:gd name="connsiteX17" fmla="*/ 10048891 w 12192000"/>
              <a:gd name="connsiteY17" fmla="*/ 3489877 h 6858000"/>
              <a:gd name="connsiteX18" fmla="*/ 10135555 w 12192000"/>
              <a:gd name="connsiteY18" fmla="*/ 3490767 h 6858000"/>
              <a:gd name="connsiteX19" fmla="*/ 12018386 w 12192000"/>
              <a:gd name="connsiteY19" fmla="*/ 2587284 h 6858000"/>
              <a:gd name="connsiteX20" fmla="*/ 12192000 w 12192000"/>
              <a:gd name="connsiteY20" fmla="*/ 2344584 h 6858000"/>
              <a:gd name="connsiteX21" fmla="*/ 12192000 w 12192000"/>
              <a:gd name="connsiteY21" fmla="*/ 6858000 h 6858000"/>
              <a:gd name="connsiteX22" fmla="*/ 0 w 12192000"/>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6858000">
                <a:moveTo>
                  <a:pt x="0" y="0"/>
                </a:moveTo>
                <a:lnTo>
                  <a:pt x="7847701" y="0"/>
                </a:lnTo>
                <a:lnTo>
                  <a:pt x="7773893" y="205218"/>
                </a:lnTo>
                <a:cubicBezTo>
                  <a:pt x="7709177" y="414527"/>
                  <a:pt x="7672244" y="635624"/>
                  <a:pt x="7667636" y="864183"/>
                </a:cubicBezTo>
                <a:lnTo>
                  <a:pt x="7663991" y="1045691"/>
                </a:lnTo>
                <a:lnTo>
                  <a:pt x="8350737" y="1045691"/>
                </a:lnTo>
                <a:lnTo>
                  <a:pt x="8355314" y="872404"/>
                </a:lnTo>
                <a:cubicBezTo>
                  <a:pt x="8361130" y="633294"/>
                  <a:pt x="8416315" y="405625"/>
                  <a:pt x="8510839" y="199107"/>
                </a:cubicBezTo>
                <a:lnTo>
                  <a:pt x="8618103" y="0"/>
                </a:lnTo>
                <a:lnTo>
                  <a:pt x="12192000" y="0"/>
                </a:lnTo>
                <a:lnTo>
                  <a:pt x="12192000" y="385346"/>
                </a:lnTo>
                <a:lnTo>
                  <a:pt x="10356263" y="385346"/>
                </a:lnTo>
                <a:lnTo>
                  <a:pt x="10356263" y="1052937"/>
                </a:lnTo>
                <a:lnTo>
                  <a:pt x="11875707" y="1052937"/>
                </a:lnTo>
                <a:lnTo>
                  <a:pt x="11874774" y="1104935"/>
                </a:lnTo>
                <a:cubicBezTo>
                  <a:pt x="11851975" y="2041588"/>
                  <a:pt x="11071276" y="2803132"/>
                  <a:pt x="10135555" y="2803132"/>
                </a:cubicBezTo>
                <a:lnTo>
                  <a:pt x="10048891" y="2801309"/>
                </a:lnTo>
                <a:lnTo>
                  <a:pt x="10048891" y="3489877"/>
                </a:lnTo>
                <a:lnTo>
                  <a:pt x="10135555" y="3490767"/>
                </a:lnTo>
                <a:cubicBezTo>
                  <a:pt x="10890048" y="3490767"/>
                  <a:pt x="11571051" y="3137397"/>
                  <a:pt x="12018386" y="2587284"/>
                </a:cubicBezTo>
                <a:lnTo>
                  <a:pt x="12192000" y="2344584"/>
                </a:lnTo>
                <a:lnTo>
                  <a:pt x="12192000" y="6858000"/>
                </a:lnTo>
                <a:lnTo>
                  <a:pt x="0" y="6858000"/>
                </a:lnTo>
                <a:close/>
              </a:path>
            </a:pathLst>
          </a:custGeom>
          <a:solidFill>
            <a:schemeClr val="bg1">
              <a:lumMod val="85000"/>
            </a:schemeClr>
          </a:solidFill>
        </p:spPr>
        <p:txBody>
          <a:bodyPr wrap="square" lIns="72000" rIns="72000" bIns="72000" anchor="b" anchorCtr="0">
            <a:noAutofit/>
          </a:bodyPr>
          <a:lstStyle>
            <a:lvl1pPr marL="0" indent="0">
              <a:buNone/>
              <a:defRPr sz="1400"/>
            </a:lvl1pPr>
          </a:lstStyle>
          <a:p>
            <a:r>
              <a:rPr lang="da-DK"/>
              <a:t>Klik på rammen og indsæt et billede, via fanen ”Indsæt” vælg ”Billede” fra F:\Grafik\Powerpoint-billeder</a:t>
            </a:r>
          </a:p>
        </p:txBody>
      </p:sp>
      <p:sp>
        <p:nvSpPr>
          <p:cNvPr id="2" name="Title 1"/>
          <p:cNvSpPr>
            <a:spLocks noGrp="1"/>
          </p:cNvSpPr>
          <p:nvPr>
            <p:ph type="ctrTitle" hasCustomPrompt="1"/>
          </p:nvPr>
        </p:nvSpPr>
        <p:spPr>
          <a:xfrm>
            <a:off x="720000" y="1526400"/>
            <a:ext cx="7059600" cy="3805200"/>
          </a:xfrm>
        </p:spPr>
        <p:txBody>
          <a:bodyPr anchor="ctr" anchorCtr="0"/>
          <a:lstStyle>
            <a:lvl1pPr algn="l">
              <a:defRPr sz="7200">
                <a:solidFill>
                  <a:schemeClr val="bg1"/>
                </a:solidFill>
              </a:defRPr>
            </a:lvl1pPr>
          </a:lstStyle>
          <a:p>
            <a:r>
              <a:rPr lang="da-DK"/>
              <a:t>Klik for at </a:t>
            </a:r>
            <a:r>
              <a:rPr lang="da-DK" noProof="0"/>
              <a:t>tilføje</a:t>
            </a:r>
            <a:r>
              <a:rPr lang="da-DK"/>
              <a:t> titel</a:t>
            </a:r>
          </a:p>
        </p:txBody>
      </p:sp>
      <p:sp>
        <p:nvSpPr>
          <p:cNvPr id="4" name="Text Placeholder 5">
            <a:extLst>
              <a:ext uri="{FF2B5EF4-FFF2-40B4-BE49-F238E27FC236}">
                <a16:creationId xmlns:a16="http://schemas.microsoft.com/office/drawing/2014/main" id="{1353F8BA-E1DD-4144-D2C5-AC6A8EA59E63}"/>
              </a:ext>
            </a:extLst>
          </p:cNvPr>
          <p:cNvSpPr>
            <a:spLocks noGrp="1"/>
          </p:cNvSpPr>
          <p:nvPr>
            <p:ph type="body" sz="quarter" idx="18" hasCustomPrompt="1"/>
          </p:nvPr>
        </p:nvSpPr>
        <p:spPr>
          <a:xfrm>
            <a:off x="3513600" y="360000"/>
            <a:ext cx="4255200" cy="180000"/>
          </a:xfrm>
        </p:spPr>
        <p:txBody>
          <a:bodyPr anchor="t" anchorCtr="0"/>
          <a:lstStyle>
            <a:lvl1pPr marL="0" indent="0">
              <a:lnSpc>
                <a:spcPct val="83000"/>
              </a:lnSpc>
              <a:spcAft>
                <a:spcPts val="0"/>
              </a:spcAft>
              <a:buFontTx/>
              <a:buNone/>
              <a:defRPr sz="1000" cap="all" baseline="0">
                <a:solidFill>
                  <a:schemeClr val="bg1"/>
                </a:solidFill>
              </a:defRPr>
            </a:lvl1pPr>
            <a:lvl2pPr marL="0" indent="0">
              <a:lnSpc>
                <a:spcPct val="100000"/>
              </a:lnSpc>
              <a:spcAft>
                <a:spcPts val="0"/>
              </a:spcAft>
              <a:buFontTx/>
              <a:buNone/>
              <a:defRPr sz="1200"/>
            </a:lvl2pPr>
            <a:lvl3pPr marL="0" indent="0">
              <a:lnSpc>
                <a:spcPct val="100000"/>
              </a:lnSpc>
              <a:spcAft>
                <a:spcPts val="0"/>
              </a:spcAft>
              <a:buFontTx/>
              <a:buNone/>
              <a:defRPr sz="1200"/>
            </a:lvl3pPr>
            <a:lvl4pPr marL="0">
              <a:lnSpc>
                <a:spcPct val="100000"/>
              </a:lnSpc>
              <a:spcAft>
                <a:spcPts val="0"/>
              </a:spcAft>
              <a:buFontTx/>
              <a:buNone/>
              <a:defRPr sz="1200"/>
            </a:lvl4pPr>
            <a:lvl5pPr marL="0">
              <a:lnSpc>
                <a:spcPct val="100000"/>
              </a:lnSpc>
              <a:spcAft>
                <a:spcPts val="0"/>
              </a:spcAft>
              <a:buFontTx/>
              <a:buNone/>
              <a:defRPr sz="1200"/>
            </a:lvl5pPr>
            <a:lvl6pPr marL="0" indent="0">
              <a:lnSpc>
                <a:spcPct val="100000"/>
              </a:lnSpc>
              <a:spcAft>
                <a:spcPts val="0"/>
              </a:spcAft>
              <a:buFontTx/>
              <a:buNone/>
              <a:defRPr sz="1200"/>
            </a:lvl6pPr>
            <a:lvl7pPr marL="0">
              <a:lnSpc>
                <a:spcPct val="100000"/>
              </a:lnSpc>
              <a:spcAft>
                <a:spcPts val="0"/>
              </a:spcAft>
              <a:buFontTx/>
              <a:buNone/>
              <a:defRPr sz="1200"/>
            </a:lvl7pPr>
            <a:lvl8pPr marL="0">
              <a:lnSpc>
                <a:spcPct val="100000"/>
              </a:lnSpc>
              <a:spcAft>
                <a:spcPts val="0"/>
              </a:spcAft>
              <a:buFontTx/>
              <a:buNone/>
              <a:defRPr sz="1200"/>
            </a:lvl8pPr>
            <a:lvl9pPr marL="0">
              <a:lnSpc>
                <a:spcPct val="100000"/>
              </a:lnSpc>
              <a:spcAft>
                <a:spcPts val="0"/>
              </a:spcAft>
              <a:buFontTx/>
              <a:buNone/>
              <a:defRPr sz="1200"/>
            </a:lvl9pPr>
          </a:lstStyle>
          <a:p>
            <a:pPr lvl="0"/>
            <a:r>
              <a:rPr lang="da-DK"/>
              <a:t>Klik for at </a:t>
            </a:r>
            <a:r>
              <a:rPr lang="da-DK" noProof="0"/>
              <a:t>tilføje</a:t>
            </a:r>
            <a:r>
              <a:rPr lang="da-DK"/>
              <a:t> tekst</a:t>
            </a:r>
            <a:endParaRPr lang="da-DK" noProof="0"/>
          </a:p>
        </p:txBody>
      </p:sp>
      <p:sp>
        <p:nvSpPr>
          <p:cNvPr id="14" name="Text Placeholder 5">
            <a:extLst>
              <a:ext uri="{FF2B5EF4-FFF2-40B4-BE49-F238E27FC236}">
                <a16:creationId xmlns:a16="http://schemas.microsoft.com/office/drawing/2014/main" id="{037141BC-0522-914F-8DE5-4D9773A20A2A}"/>
              </a:ext>
            </a:extLst>
          </p:cNvPr>
          <p:cNvSpPr>
            <a:spLocks noGrp="1"/>
          </p:cNvSpPr>
          <p:nvPr>
            <p:ph type="body" sz="quarter" idx="21" hasCustomPrompt="1"/>
          </p:nvPr>
        </p:nvSpPr>
        <p:spPr>
          <a:xfrm>
            <a:off x="3513600" y="547200"/>
            <a:ext cx="4255200" cy="180000"/>
          </a:xfrm>
        </p:spPr>
        <p:txBody>
          <a:bodyPr anchor="t" anchorCtr="0"/>
          <a:lstStyle>
            <a:lvl1pPr marL="0" indent="0">
              <a:lnSpc>
                <a:spcPct val="83000"/>
              </a:lnSpc>
              <a:spcAft>
                <a:spcPts val="0"/>
              </a:spcAft>
              <a:buFontTx/>
              <a:buNone/>
              <a:defRPr sz="1000" cap="all" baseline="0">
                <a:solidFill>
                  <a:schemeClr val="bg1"/>
                </a:solidFill>
              </a:defRPr>
            </a:lvl1pPr>
            <a:lvl2pPr marL="0" indent="0">
              <a:lnSpc>
                <a:spcPct val="100000"/>
              </a:lnSpc>
              <a:spcAft>
                <a:spcPts val="0"/>
              </a:spcAft>
              <a:buFontTx/>
              <a:buNone/>
              <a:defRPr sz="1200"/>
            </a:lvl2pPr>
            <a:lvl3pPr marL="0" indent="0">
              <a:lnSpc>
                <a:spcPct val="100000"/>
              </a:lnSpc>
              <a:spcAft>
                <a:spcPts val="0"/>
              </a:spcAft>
              <a:buFontTx/>
              <a:buNone/>
              <a:defRPr sz="1200"/>
            </a:lvl3pPr>
            <a:lvl4pPr marL="0">
              <a:lnSpc>
                <a:spcPct val="100000"/>
              </a:lnSpc>
              <a:spcAft>
                <a:spcPts val="0"/>
              </a:spcAft>
              <a:buFontTx/>
              <a:buNone/>
              <a:defRPr sz="1200"/>
            </a:lvl4pPr>
            <a:lvl5pPr marL="0">
              <a:lnSpc>
                <a:spcPct val="100000"/>
              </a:lnSpc>
              <a:spcAft>
                <a:spcPts val="0"/>
              </a:spcAft>
              <a:buFontTx/>
              <a:buNone/>
              <a:defRPr sz="1200"/>
            </a:lvl5pPr>
            <a:lvl6pPr marL="0" indent="0">
              <a:lnSpc>
                <a:spcPct val="100000"/>
              </a:lnSpc>
              <a:spcAft>
                <a:spcPts val="0"/>
              </a:spcAft>
              <a:buFontTx/>
              <a:buNone/>
              <a:defRPr sz="1200"/>
            </a:lvl6pPr>
            <a:lvl7pPr marL="0">
              <a:lnSpc>
                <a:spcPct val="100000"/>
              </a:lnSpc>
              <a:spcAft>
                <a:spcPts val="0"/>
              </a:spcAft>
              <a:buFontTx/>
              <a:buNone/>
              <a:defRPr sz="1200"/>
            </a:lvl7pPr>
            <a:lvl8pPr marL="0">
              <a:lnSpc>
                <a:spcPct val="100000"/>
              </a:lnSpc>
              <a:spcAft>
                <a:spcPts val="0"/>
              </a:spcAft>
              <a:buFontTx/>
              <a:buNone/>
              <a:defRPr sz="1200"/>
            </a:lvl8pPr>
            <a:lvl9pPr marL="0">
              <a:lnSpc>
                <a:spcPct val="100000"/>
              </a:lnSpc>
              <a:spcAft>
                <a:spcPts val="0"/>
              </a:spcAft>
              <a:buFontTx/>
              <a:buNone/>
              <a:defRPr sz="1200"/>
            </a:lvl9pPr>
          </a:lstStyle>
          <a:p>
            <a:pPr lvl="0"/>
            <a:r>
              <a:rPr lang="da-DK"/>
              <a:t>Klik for at </a:t>
            </a:r>
            <a:r>
              <a:rPr lang="da-DK" noProof="0"/>
              <a:t>tilføje</a:t>
            </a:r>
            <a:r>
              <a:rPr lang="da-DK"/>
              <a:t> Navn</a:t>
            </a:r>
          </a:p>
        </p:txBody>
      </p:sp>
      <p:sp>
        <p:nvSpPr>
          <p:cNvPr id="5" name="Date Placeholder 4">
            <a:extLst>
              <a:ext uri="{FF2B5EF4-FFF2-40B4-BE49-F238E27FC236}">
                <a16:creationId xmlns:a16="http://schemas.microsoft.com/office/drawing/2014/main" id="{DEA70681-3AFA-0E51-F880-A00AE2DE7238}"/>
              </a:ext>
            </a:extLst>
          </p:cNvPr>
          <p:cNvSpPr>
            <a:spLocks noGrp="1"/>
          </p:cNvSpPr>
          <p:nvPr>
            <p:ph type="dt" sz="half" idx="19"/>
          </p:nvPr>
        </p:nvSpPr>
        <p:spPr>
          <a:xfrm>
            <a:off x="720000" y="360000"/>
            <a:ext cx="2419200" cy="180000"/>
          </a:xfrm>
        </p:spPr>
        <p:txBody>
          <a:bodyPr anchor="t" anchorCtr="0"/>
          <a:lstStyle>
            <a:lvl1pPr>
              <a:lnSpc>
                <a:spcPct val="83000"/>
              </a:lnSpc>
              <a:defRPr sz="1000">
                <a:solidFill>
                  <a:schemeClr val="bg1"/>
                </a:solidFill>
              </a:defRPr>
            </a:lvl1pPr>
          </a:lstStyle>
          <a:p>
            <a:r>
              <a:rPr lang="da-DK"/>
              <a:t>dag måned år</a:t>
            </a:r>
          </a:p>
        </p:txBody>
      </p:sp>
      <p:sp>
        <p:nvSpPr>
          <p:cNvPr id="6" name="Footer Placeholder 5">
            <a:extLst>
              <a:ext uri="{FF2B5EF4-FFF2-40B4-BE49-F238E27FC236}">
                <a16:creationId xmlns:a16="http://schemas.microsoft.com/office/drawing/2014/main" id="{0145EA4E-63BB-80A6-333D-F922587D3621}"/>
              </a:ext>
            </a:extLst>
          </p:cNvPr>
          <p:cNvSpPr>
            <a:spLocks noGrp="1"/>
          </p:cNvSpPr>
          <p:nvPr>
            <p:ph type="ftr" sz="quarter" idx="20"/>
          </p:nvPr>
        </p:nvSpPr>
        <p:spPr>
          <a:xfrm>
            <a:off x="719138" y="547200"/>
            <a:ext cx="2419200" cy="180000"/>
          </a:xfrm>
        </p:spPr>
        <p:txBody>
          <a:bodyPr anchor="t" anchorCtr="0"/>
          <a:lstStyle>
            <a:lvl1pPr>
              <a:lnSpc>
                <a:spcPct val="83000"/>
              </a:lnSpc>
              <a:defRPr sz="1000">
                <a:solidFill>
                  <a:schemeClr val="bg1"/>
                </a:solidFill>
              </a:defRPr>
            </a:lvl1pPr>
          </a:lstStyle>
          <a:p>
            <a:endParaRPr lang="da-DK"/>
          </a:p>
        </p:txBody>
      </p:sp>
      <p:sp>
        <p:nvSpPr>
          <p:cNvPr id="3" name="Placeholder Logo">
            <a:extLst>
              <a:ext uri="{FF2B5EF4-FFF2-40B4-BE49-F238E27FC236}">
                <a16:creationId xmlns:a16="http://schemas.microsoft.com/office/drawing/2014/main" id="{49381853-2435-B2D0-4CF2-BD7D8327E6DF}"/>
              </a:ext>
            </a:extLst>
          </p:cNvPr>
          <p:cNvSpPr>
            <a:spLocks noGrp="1"/>
          </p:cNvSpPr>
          <p:nvPr>
            <p:ph type="body" sz="quarter" idx="24" hasCustomPrompt="1"/>
          </p:nvPr>
        </p:nvSpPr>
        <p:spPr>
          <a:xfrm>
            <a:off x="9802800" y="5774400"/>
            <a:ext cx="1670400" cy="723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da-DK"/>
              <a:t>.</a:t>
            </a:r>
          </a:p>
        </p:txBody>
      </p:sp>
    </p:spTree>
    <p:extLst>
      <p:ext uri="{BB962C8B-B14F-4D97-AF65-F5344CB8AC3E}">
        <p14:creationId xmlns:p14="http://schemas.microsoft.com/office/powerpoint/2010/main" val="1035106308"/>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1">
    <p:bg>
      <p:bgPr>
        <a:solidFill>
          <a:srgbClr val="6FC2B6"/>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2540C385-98FB-DC79-A183-8A6B3B6DC9FF}"/>
              </a:ext>
            </a:extLst>
          </p:cNvPr>
          <p:cNvSpPr/>
          <p:nvPr userDrawn="1"/>
        </p:nvSpPr>
        <p:spPr bwMode="white">
          <a:xfrm>
            <a:off x="0" y="0"/>
            <a:ext cx="12193200" cy="6858000"/>
          </a:xfrm>
          <a:prstGeom prst="rect">
            <a:avLst/>
          </a:prstGeom>
          <a:solidFill>
            <a:srgbClr val="6FC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2" name="Logo">
            <a:extLst>
              <a:ext uri="{FF2B5EF4-FFF2-40B4-BE49-F238E27FC236}">
                <a16:creationId xmlns:a16="http://schemas.microsoft.com/office/drawing/2014/main" id="{116ACD05-E0FB-4662-140A-C9AC8C972A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7600" y="5958000"/>
            <a:ext cx="1246909" cy="539999"/>
          </a:xfrm>
          <a:prstGeom prst="rect">
            <a:avLst/>
          </a:prstGeom>
        </p:spPr>
      </p:pic>
      <p:sp>
        <p:nvSpPr>
          <p:cNvPr id="3" name="Title 2">
            <a:extLst>
              <a:ext uri="{FF2B5EF4-FFF2-40B4-BE49-F238E27FC236}">
                <a16:creationId xmlns:a16="http://schemas.microsoft.com/office/drawing/2014/main" id="{82B3B4A0-C375-41A6-AA76-9E9EE3A791C0}"/>
              </a:ext>
            </a:extLst>
          </p:cNvPr>
          <p:cNvSpPr>
            <a:spLocks noGrp="1"/>
          </p:cNvSpPr>
          <p:nvPr>
            <p:ph type="title" hasCustomPrompt="1"/>
          </p:nvPr>
        </p:nvSpPr>
        <p:spPr>
          <a:xfrm>
            <a:off x="720000" y="360000"/>
            <a:ext cx="5194800" cy="5418000"/>
          </a:xfrm>
        </p:spPr>
        <p:txBody>
          <a:bodyPr/>
          <a:lstStyle>
            <a:lvl1pPr>
              <a:defRPr sz="4800"/>
            </a:lvl1pPr>
          </a:lstStyle>
          <a:p>
            <a:r>
              <a:rPr lang="da-DK"/>
              <a:t>Klik for at </a:t>
            </a:r>
            <a:r>
              <a:rPr lang="da-DK" noProof="0"/>
              <a:t>tilføje</a:t>
            </a:r>
            <a:r>
              <a:rPr lang="da-DK"/>
              <a:t> Agenda</a:t>
            </a:r>
          </a:p>
        </p:txBody>
      </p:sp>
      <p:sp>
        <p:nvSpPr>
          <p:cNvPr id="7" name="Text Placeholder 2"/>
          <p:cNvSpPr>
            <a:spLocks noGrp="1"/>
          </p:cNvSpPr>
          <p:nvPr>
            <p:ph type="body" sz="quarter" idx="13" hasCustomPrompt="1"/>
          </p:nvPr>
        </p:nvSpPr>
        <p:spPr>
          <a:xfrm>
            <a:off x="6275387" y="360000"/>
            <a:ext cx="5194800" cy="5418000"/>
          </a:xfrm>
        </p:spPr>
        <p:txBody>
          <a:bodyPr tIns="0"/>
          <a:lstStyle>
            <a:lvl1pPr marL="0" indent="0">
              <a:lnSpc>
                <a:spcPct val="100000"/>
              </a:lnSpc>
              <a:spcBef>
                <a:spcPts val="0"/>
              </a:spcBef>
              <a:spcAft>
                <a:spcPts val="600"/>
              </a:spcAft>
              <a:buFont typeface="Arial" panose="020B0604020202020204" pitchFamily="34" charset="0"/>
              <a:buChar char="​"/>
              <a:tabLst>
                <a:tab pos="396000" algn="l"/>
              </a:tabLst>
              <a:defRPr sz="2000">
                <a:solidFill>
                  <a:srgbClr val="307675"/>
                </a:solidFill>
              </a:defRPr>
            </a:lvl1pPr>
            <a:lvl2pPr marL="0" indent="0">
              <a:lnSpc>
                <a:spcPct val="100000"/>
              </a:lnSpc>
              <a:spcBef>
                <a:spcPts val="0"/>
              </a:spcBef>
              <a:spcAft>
                <a:spcPts val="600"/>
              </a:spcAft>
              <a:buFont typeface="Arial" panose="020B0604020202020204" pitchFamily="34" charset="0"/>
              <a:buChar char="​"/>
              <a:tabLst>
                <a:tab pos="396000" algn="l"/>
              </a:tabLst>
              <a:defRPr sz="2000" b="1">
                <a:solidFill>
                  <a:srgbClr val="307675"/>
                </a:solidFill>
              </a:defRPr>
            </a:lvl2pPr>
            <a:lvl3pPr marL="0" indent="0">
              <a:lnSpc>
                <a:spcPct val="100000"/>
              </a:lnSpc>
              <a:spcBef>
                <a:spcPts val="0"/>
              </a:spcBef>
              <a:spcAft>
                <a:spcPts val="600"/>
              </a:spcAft>
              <a:buFont typeface="Arial" panose="020B0604020202020204" pitchFamily="34" charset="0"/>
              <a:buChar char="​"/>
              <a:tabLst>
                <a:tab pos="396000" algn="l"/>
              </a:tabLst>
              <a:defRPr sz="2000" b="0">
                <a:solidFill>
                  <a:srgbClr val="307675"/>
                </a:solidFill>
              </a:defRPr>
            </a:lvl3pPr>
            <a:lvl4pPr marL="0" indent="0">
              <a:lnSpc>
                <a:spcPct val="100000"/>
              </a:lnSpc>
              <a:spcBef>
                <a:spcPts val="0"/>
              </a:spcBef>
              <a:spcAft>
                <a:spcPts val="600"/>
              </a:spcAft>
              <a:buFont typeface="Arial" panose="020B0604020202020204" pitchFamily="34" charset="0"/>
              <a:buChar char="​"/>
              <a:tabLst>
                <a:tab pos="396000" algn="l"/>
              </a:tabLst>
              <a:defRPr sz="2000" b="1">
                <a:solidFill>
                  <a:srgbClr val="307675"/>
                </a:solidFill>
              </a:defRPr>
            </a:lvl4pPr>
            <a:lvl5pPr marL="0" indent="0">
              <a:lnSpc>
                <a:spcPct val="100000"/>
              </a:lnSpc>
              <a:spcBef>
                <a:spcPts val="0"/>
              </a:spcBef>
              <a:spcAft>
                <a:spcPts val="600"/>
              </a:spcAft>
              <a:buFont typeface="Arial" panose="020B0604020202020204" pitchFamily="34" charset="0"/>
              <a:buChar char="​"/>
              <a:tabLst>
                <a:tab pos="396000" algn="l"/>
              </a:tabLst>
              <a:defRPr sz="2000" b="0">
                <a:solidFill>
                  <a:srgbClr val="307675"/>
                </a:solidFill>
              </a:defRPr>
            </a:lvl5pPr>
            <a:lvl6pPr marL="0" indent="0">
              <a:lnSpc>
                <a:spcPct val="100000"/>
              </a:lnSpc>
              <a:spcBef>
                <a:spcPts val="0"/>
              </a:spcBef>
              <a:spcAft>
                <a:spcPts val="600"/>
              </a:spcAft>
              <a:buFont typeface="Arial" panose="020B0604020202020204" pitchFamily="34" charset="0"/>
              <a:buChar char="​"/>
              <a:tabLst>
                <a:tab pos="396000" algn="l"/>
              </a:tabLst>
              <a:defRPr sz="2000" b="1">
                <a:solidFill>
                  <a:srgbClr val="307675"/>
                </a:solidFill>
              </a:defRPr>
            </a:lvl6pPr>
            <a:lvl7pPr marL="0" indent="0">
              <a:lnSpc>
                <a:spcPct val="100000"/>
              </a:lnSpc>
              <a:spcBef>
                <a:spcPts val="0"/>
              </a:spcBef>
              <a:spcAft>
                <a:spcPts val="600"/>
              </a:spcAft>
              <a:buFont typeface="Arial" panose="020B0604020202020204" pitchFamily="34" charset="0"/>
              <a:buChar char="​"/>
              <a:tabLst>
                <a:tab pos="396000" algn="l"/>
              </a:tabLst>
              <a:defRPr sz="2000" b="0">
                <a:solidFill>
                  <a:srgbClr val="307675"/>
                </a:solidFill>
              </a:defRPr>
            </a:lvl7pPr>
            <a:lvl8pPr marL="0" indent="0">
              <a:lnSpc>
                <a:spcPct val="100000"/>
              </a:lnSpc>
              <a:spcBef>
                <a:spcPts val="0"/>
              </a:spcBef>
              <a:spcAft>
                <a:spcPts val="600"/>
              </a:spcAft>
              <a:buFont typeface="Arial" panose="020B0604020202020204" pitchFamily="34" charset="0"/>
              <a:buChar char="​"/>
              <a:tabLst>
                <a:tab pos="396000" algn="l"/>
              </a:tabLst>
              <a:defRPr sz="2000" b="1">
                <a:solidFill>
                  <a:srgbClr val="307675"/>
                </a:solidFill>
              </a:defRPr>
            </a:lvl8pPr>
            <a:lvl9pPr marL="0" indent="0">
              <a:lnSpc>
                <a:spcPct val="100000"/>
              </a:lnSpc>
              <a:spcBef>
                <a:spcPts val="0"/>
              </a:spcBef>
              <a:spcAft>
                <a:spcPts val="600"/>
              </a:spcAft>
              <a:buFont typeface="Arial" panose="020B0604020202020204" pitchFamily="34" charset="0"/>
              <a:buChar char="​"/>
              <a:tabLst>
                <a:tab pos="396000" algn="l"/>
              </a:tabLst>
              <a:defRPr sz="2000" b="0">
                <a:solidFill>
                  <a:srgbClr val="307675"/>
                </a:solidFill>
              </a:defRPr>
            </a:lvl9pPr>
          </a:lstStyle>
          <a:p>
            <a:pPr lvl="0"/>
            <a:r>
              <a:rPr lang="da-DK" noProof="0"/>
              <a:t>Klik for at tilføje agenda punkt                     Klik ENTER og derefter TAB for at se næste tekstformat                                          Klik SHIFT+TAB for at se foregående tekstformat</a:t>
            </a:r>
          </a:p>
          <a:p>
            <a:pPr lvl="1"/>
            <a:r>
              <a:rPr lang="da-DK" noProof="0"/>
              <a:t>Anden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5" name="Date Placeholder 4" hidden="1">
            <a:extLst>
              <a:ext uri="{FF2B5EF4-FFF2-40B4-BE49-F238E27FC236}">
                <a16:creationId xmlns:a16="http://schemas.microsoft.com/office/drawing/2014/main" id="{33F988AD-8C21-FAC1-FE6F-2FBDAE363761}"/>
              </a:ext>
            </a:extLst>
          </p:cNvPr>
          <p:cNvSpPr>
            <a:spLocks noGrp="1"/>
          </p:cNvSpPr>
          <p:nvPr>
            <p:ph type="dt" sz="half" idx="14"/>
          </p:nvPr>
        </p:nvSpPr>
        <p:spPr/>
        <p:txBody>
          <a:bodyPr/>
          <a:lstStyle>
            <a:lvl1pPr>
              <a:defRPr>
                <a:solidFill>
                  <a:srgbClr val="307675"/>
                </a:solidFill>
              </a:defRPr>
            </a:lvl1pPr>
          </a:lstStyle>
          <a:p>
            <a:r>
              <a:rPr lang="da-DK"/>
              <a:t>dag måned år</a:t>
            </a:r>
          </a:p>
        </p:txBody>
      </p:sp>
      <p:sp>
        <p:nvSpPr>
          <p:cNvPr id="6" name="Footer Placeholder 5">
            <a:extLst>
              <a:ext uri="{FF2B5EF4-FFF2-40B4-BE49-F238E27FC236}">
                <a16:creationId xmlns:a16="http://schemas.microsoft.com/office/drawing/2014/main" id="{F543B276-8576-7CED-93DA-8C7FEA86EF76}"/>
              </a:ext>
            </a:extLst>
          </p:cNvPr>
          <p:cNvSpPr>
            <a:spLocks noGrp="1"/>
          </p:cNvSpPr>
          <p:nvPr>
            <p:ph type="ftr" sz="quarter" idx="15"/>
          </p:nvPr>
        </p:nvSpPr>
        <p:spPr/>
        <p:txBody>
          <a:bodyPr/>
          <a:lstStyle>
            <a:lvl1pPr>
              <a:defRPr>
                <a:solidFill>
                  <a:srgbClr val="307675"/>
                </a:solidFill>
              </a:defRPr>
            </a:lvl1pPr>
          </a:lstStyle>
          <a:p>
            <a:endParaRPr lang="da-DK"/>
          </a:p>
        </p:txBody>
      </p:sp>
      <p:sp>
        <p:nvSpPr>
          <p:cNvPr id="8" name="Slide Number Placeholder 7">
            <a:extLst>
              <a:ext uri="{FF2B5EF4-FFF2-40B4-BE49-F238E27FC236}">
                <a16:creationId xmlns:a16="http://schemas.microsoft.com/office/drawing/2014/main" id="{BC9089A8-6A5B-9779-EBB6-327CCEB2B4F2}"/>
              </a:ext>
            </a:extLst>
          </p:cNvPr>
          <p:cNvSpPr>
            <a:spLocks noGrp="1"/>
          </p:cNvSpPr>
          <p:nvPr>
            <p:ph type="sldNum" sz="quarter" idx="16"/>
          </p:nvPr>
        </p:nvSpPr>
        <p:spPr/>
        <p:txBody>
          <a:bodyPr/>
          <a:lstStyle>
            <a:lvl1pPr>
              <a:defRPr>
                <a:solidFill>
                  <a:srgbClr val="307675"/>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18949898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2">
    <p:bg>
      <p:bgPr>
        <a:solidFill>
          <a:srgbClr val="B5C7DE"/>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2540C385-98FB-DC79-A183-8A6B3B6DC9FF}"/>
              </a:ext>
            </a:extLst>
          </p:cNvPr>
          <p:cNvSpPr/>
          <p:nvPr userDrawn="1"/>
        </p:nvSpPr>
        <p:spPr bwMode="white">
          <a:xfrm>
            <a:off x="0" y="0"/>
            <a:ext cx="12193200" cy="6858000"/>
          </a:xfrm>
          <a:prstGeom prst="rect">
            <a:avLst/>
          </a:prstGeom>
          <a:solidFill>
            <a:srgbClr val="B5C7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2" name="Logo">
            <a:extLst>
              <a:ext uri="{FF2B5EF4-FFF2-40B4-BE49-F238E27FC236}">
                <a16:creationId xmlns:a16="http://schemas.microsoft.com/office/drawing/2014/main" id="{116ACD05-E0FB-4662-140A-C9AC8C972A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7601" y="5958000"/>
            <a:ext cx="1246906" cy="539999"/>
          </a:xfrm>
          <a:prstGeom prst="rect">
            <a:avLst/>
          </a:prstGeom>
        </p:spPr>
      </p:pic>
      <p:sp>
        <p:nvSpPr>
          <p:cNvPr id="3" name="Title 2">
            <a:extLst>
              <a:ext uri="{FF2B5EF4-FFF2-40B4-BE49-F238E27FC236}">
                <a16:creationId xmlns:a16="http://schemas.microsoft.com/office/drawing/2014/main" id="{82B3B4A0-C375-41A6-AA76-9E9EE3A791C0}"/>
              </a:ext>
            </a:extLst>
          </p:cNvPr>
          <p:cNvSpPr>
            <a:spLocks noGrp="1"/>
          </p:cNvSpPr>
          <p:nvPr>
            <p:ph type="title" hasCustomPrompt="1"/>
          </p:nvPr>
        </p:nvSpPr>
        <p:spPr>
          <a:xfrm>
            <a:off x="720000" y="360000"/>
            <a:ext cx="5194800" cy="5418000"/>
          </a:xfrm>
        </p:spPr>
        <p:txBody>
          <a:bodyPr/>
          <a:lstStyle>
            <a:lvl1pPr>
              <a:defRPr sz="4800">
                <a:solidFill>
                  <a:srgbClr val="246C99"/>
                </a:solidFill>
              </a:defRPr>
            </a:lvl1pPr>
          </a:lstStyle>
          <a:p>
            <a:r>
              <a:rPr lang="da-DK"/>
              <a:t>Klik for at </a:t>
            </a:r>
            <a:r>
              <a:rPr lang="da-DK" noProof="0"/>
              <a:t>tilføje</a:t>
            </a:r>
            <a:r>
              <a:rPr lang="da-DK"/>
              <a:t> Agenda</a:t>
            </a:r>
          </a:p>
        </p:txBody>
      </p:sp>
      <p:sp>
        <p:nvSpPr>
          <p:cNvPr id="7" name="Text Placeholder 2"/>
          <p:cNvSpPr>
            <a:spLocks noGrp="1"/>
          </p:cNvSpPr>
          <p:nvPr>
            <p:ph type="body" sz="quarter" idx="13" hasCustomPrompt="1"/>
          </p:nvPr>
        </p:nvSpPr>
        <p:spPr>
          <a:xfrm>
            <a:off x="6275387" y="360000"/>
            <a:ext cx="5194800" cy="5418000"/>
          </a:xfrm>
        </p:spPr>
        <p:txBody>
          <a:bodyPr tIns="0"/>
          <a:lstStyle>
            <a:lvl1pPr marL="0" indent="0">
              <a:lnSpc>
                <a:spcPct val="100000"/>
              </a:lnSpc>
              <a:spcBef>
                <a:spcPts val="0"/>
              </a:spcBef>
              <a:spcAft>
                <a:spcPts val="600"/>
              </a:spcAft>
              <a:buFont typeface="Arial" panose="020B0604020202020204" pitchFamily="34" charset="0"/>
              <a:buChar char="​"/>
              <a:tabLst>
                <a:tab pos="396000" algn="l"/>
              </a:tabLst>
              <a:defRPr sz="2000">
                <a:solidFill>
                  <a:srgbClr val="246C99"/>
                </a:solidFill>
              </a:defRPr>
            </a:lvl1pPr>
            <a:lvl2pPr marL="0" indent="0">
              <a:lnSpc>
                <a:spcPct val="100000"/>
              </a:lnSpc>
              <a:spcBef>
                <a:spcPts val="0"/>
              </a:spcBef>
              <a:spcAft>
                <a:spcPts val="600"/>
              </a:spcAft>
              <a:buFont typeface="Arial" panose="020B0604020202020204" pitchFamily="34" charset="0"/>
              <a:buChar char="​"/>
              <a:tabLst>
                <a:tab pos="396000" algn="l"/>
              </a:tabLst>
              <a:defRPr sz="2000" b="1">
                <a:solidFill>
                  <a:srgbClr val="246C99"/>
                </a:solidFill>
              </a:defRPr>
            </a:lvl2pPr>
            <a:lvl3pPr marL="0" indent="0">
              <a:lnSpc>
                <a:spcPct val="100000"/>
              </a:lnSpc>
              <a:spcBef>
                <a:spcPts val="0"/>
              </a:spcBef>
              <a:spcAft>
                <a:spcPts val="600"/>
              </a:spcAft>
              <a:buFont typeface="Arial" panose="020B0604020202020204" pitchFamily="34" charset="0"/>
              <a:buChar char="​"/>
              <a:tabLst>
                <a:tab pos="396000" algn="l"/>
              </a:tabLst>
              <a:defRPr sz="2000" b="0">
                <a:solidFill>
                  <a:srgbClr val="246C99"/>
                </a:solidFill>
              </a:defRPr>
            </a:lvl3pPr>
            <a:lvl4pPr marL="0" indent="0">
              <a:lnSpc>
                <a:spcPct val="100000"/>
              </a:lnSpc>
              <a:spcBef>
                <a:spcPts val="0"/>
              </a:spcBef>
              <a:spcAft>
                <a:spcPts val="600"/>
              </a:spcAft>
              <a:buFont typeface="Arial" panose="020B0604020202020204" pitchFamily="34" charset="0"/>
              <a:buChar char="​"/>
              <a:tabLst>
                <a:tab pos="396000" algn="l"/>
              </a:tabLst>
              <a:defRPr sz="2000" b="1">
                <a:solidFill>
                  <a:srgbClr val="246C99"/>
                </a:solidFill>
              </a:defRPr>
            </a:lvl4pPr>
            <a:lvl5pPr marL="0" indent="0">
              <a:lnSpc>
                <a:spcPct val="100000"/>
              </a:lnSpc>
              <a:spcBef>
                <a:spcPts val="0"/>
              </a:spcBef>
              <a:spcAft>
                <a:spcPts val="600"/>
              </a:spcAft>
              <a:buFont typeface="Arial" panose="020B0604020202020204" pitchFamily="34" charset="0"/>
              <a:buChar char="​"/>
              <a:tabLst>
                <a:tab pos="396000" algn="l"/>
              </a:tabLst>
              <a:defRPr sz="2000" b="0">
                <a:solidFill>
                  <a:srgbClr val="246C99"/>
                </a:solidFill>
              </a:defRPr>
            </a:lvl5pPr>
            <a:lvl6pPr marL="0" indent="0">
              <a:lnSpc>
                <a:spcPct val="100000"/>
              </a:lnSpc>
              <a:spcBef>
                <a:spcPts val="0"/>
              </a:spcBef>
              <a:spcAft>
                <a:spcPts val="600"/>
              </a:spcAft>
              <a:buFont typeface="Arial" panose="020B0604020202020204" pitchFamily="34" charset="0"/>
              <a:buChar char="​"/>
              <a:tabLst>
                <a:tab pos="396000" algn="l"/>
              </a:tabLst>
              <a:defRPr sz="2000" b="1">
                <a:solidFill>
                  <a:srgbClr val="246C99"/>
                </a:solidFill>
              </a:defRPr>
            </a:lvl6pPr>
            <a:lvl7pPr marL="0" indent="0">
              <a:lnSpc>
                <a:spcPct val="100000"/>
              </a:lnSpc>
              <a:spcBef>
                <a:spcPts val="0"/>
              </a:spcBef>
              <a:spcAft>
                <a:spcPts val="600"/>
              </a:spcAft>
              <a:buFont typeface="Arial" panose="020B0604020202020204" pitchFamily="34" charset="0"/>
              <a:buChar char="​"/>
              <a:tabLst>
                <a:tab pos="396000" algn="l"/>
              </a:tabLst>
              <a:defRPr sz="2000" b="0">
                <a:solidFill>
                  <a:srgbClr val="246C99"/>
                </a:solidFill>
              </a:defRPr>
            </a:lvl7pPr>
            <a:lvl8pPr marL="0" indent="0">
              <a:lnSpc>
                <a:spcPct val="100000"/>
              </a:lnSpc>
              <a:spcBef>
                <a:spcPts val="0"/>
              </a:spcBef>
              <a:spcAft>
                <a:spcPts val="600"/>
              </a:spcAft>
              <a:buFont typeface="Arial" panose="020B0604020202020204" pitchFamily="34" charset="0"/>
              <a:buChar char="​"/>
              <a:tabLst>
                <a:tab pos="396000" algn="l"/>
              </a:tabLst>
              <a:defRPr sz="2000" b="1">
                <a:solidFill>
                  <a:srgbClr val="246C99"/>
                </a:solidFill>
              </a:defRPr>
            </a:lvl8pPr>
            <a:lvl9pPr marL="0" indent="0">
              <a:lnSpc>
                <a:spcPct val="100000"/>
              </a:lnSpc>
              <a:spcBef>
                <a:spcPts val="0"/>
              </a:spcBef>
              <a:spcAft>
                <a:spcPts val="600"/>
              </a:spcAft>
              <a:buFont typeface="Arial" panose="020B0604020202020204" pitchFamily="34" charset="0"/>
              <a:buChar char="​"/>
              <a:tabLst>
                <a:tab pos="396000" algn="l"/>
              </a:tabLst>
              <a:defRPr sz="2000" b="0">
                <a:solidFill>
                  <a:srgbClr val="246C99"/>
                </a:solidFill>
              </a:defRPr>
            </a:lvl9pPr>
          </a:lstStyle>
          <a:p>
            <a:pPr lvl="0"/>
            <a:r>
              <a:rPr lang="da-DK" noProof="0"/>
              <a:t>Klik for at tilføje agenda punkt                     Klik ENTER og derefter TAB for at se næste tekstformat                                          Klik SHIFT+TAB for at se foregående tekstformat</a:t>
            </a:r>
          </a:p>
          <a:p>
            <a:pPr lvl="1"/>
            <a:r>
              <a:rPr lang="da-DK" noProof="0"/>
              <a:t>Anden Niveau</a:t>
            </a:r>
          </a:p>
          <a:p>
            <a:pPr lvl="2"/>
            <a:r>
              <a:rPr lang="da-DK" noProof="0"/>
              <a:t>Tredje Niveau</a:t>
            </a:r>
          </a:p>
          <a:p>
            <a:pPr lvl="3"/>
            <a:r>
              <a:rPr lang="da-DK" noProof="0"/>
              <a:t>Fjerde Niveau</a:t>
            </a:r>
          </a:p>
          <a:p>
            <a:pPr lvl="4"/>
            <a:r>
              <a:rPr lang="da-DK" noProof="0"/>
              <a:t>Femte Niveau</a:t>
            </a:r>
          </a:p>
          <a:p>
            <a:pPr lvl="5"/>
            <a:r>
              <a:rPr lang="da-DK" noProof="0"/>
              <a:t>6 Niveau</a:t>
            </a:r>
          </a:p>
          <a:p>
            <a:pPr lvl="6"/>
            <a:r>
              <a:rPr lang="da-DK" noProof="0"/>
              <a:t>7 Niveau</a:t>
            </a:r>
          </a:p>
          <a:p>
            <a:pPr lvl="7"/>
            <a:r>
              <a:rPr lang="da-DK" noProof="0"/>
              <a:t>8 Niveau</a:t>
            </a:r>
          </a:p>
          <a:p>
            <a:pPr lvl="8"/>
            <a:r>
              <a:rPr lang="da-DK" noProof="0"/>
              <a:t>9 Niveau</a:t>
            </a:r>
          </a:p>
        </p:txBody>
      </p:sp>
      <p:sp>
        <p:nvSpPr>
          <p:cNvPr id="5" name="Date Placeholder 4" hidden="1">
            <a:extLst>
              <a:ext uri="{FF2B5EF4-FFF2-40B4-BE49-F238E27FC236}">
                <a16:creationId xmlns:a16="http://schemas.microsoft.com/office/drawing/2014/main" id="{33F988AD-8C21-FAC1-FE6F-2FBDAE363761}"/>
              </a:ext>
            </a:extLst>
          </p:cNvPr>
          <p:cNvSpPr>
            <a:spLocks noGrp="1"/>
          </p:cNvSpPr>
          <p:nvPr>
            <p:ph type="dt" sz="half" idx="14"/>
          </p:nvPr>
        </p:nvSpPr>
        <p:spPr/>
        <p:txBody>
          <a:bodyPr/>
          <a:lstStyle>
            <a:lvl1pPr>
              <a:defRPr>
                <a:solidFill>
                  <a:srgbClr val="246C99"/>
                </a:solidFill>
              </a:defRPr>
            </a:lvl1pPr>
          </a:lstStyle>
          <a:p>
            <a:r>
              <a:rPr lang="da-DK"/>
              <a:t>dag måned år</a:t>
            </a:r>
          </a:p>
        </p:txBody>
      </p:sp>
      <p:sp>
        <p:nvSpPr>
          <p:cNvPr id="6" name="Footer Placeholder 5">
            <a:extLst>
              <a:ext uri="{FF2B5EF4-FFF2-40B4-BE49-F238E27FC236}">
                <a16:creationId xmlns:a16="http://schemas.microsoft.com/office/drawing/2014/main" id="{F543B276-8576-7CED-93DA-8C7FEA86EF76}"/>
              </a:ext>
            </a:extLst>
          </p:cNvPr>
          <p:cNvSpPr>
            <a:spLocks noGrp="1"/>
          </p:cNvSpPr>
          <p:nvPr>
            <p:ph type="ftr" sz="quarter" idx="15"/>
          </p:nvPr>
        </p:nvSpPr>
        <p:spPr/>
        <p:txBody>
          <a:bodyPr/>
          <a:lstStyle>
            <a:lvl1pPr>
              <a:defRPr>
                <a:solidFill>
                  <a:srgbClr val="246C99"/>
                </a:solidFill>
              </a:defRPr>
            </a:lvl1pPr>
          </a:lstStyle>
          <a:p>
            <a:endParaRPr lang="da-DK"/>
          </a:p>
        </p:txBody>
      </p:sp>
      <p:sp>
        <p:nvSpPr>
          <p:cNvPr id="8" name="Slide Number Placeholder 7">
            <a:extLst>
              <a:ext uri="{FF2B5EF4-FFF2-40B4-BE49-F238E27FC236}">
                <a16:creationId xmlns:a16="http://schemas.microsoft.com/office/drawing/2014/main" id="{BC9089A8-6A5B-9779-EBB6-327CCEB2B4F2}"/>
              </a:ext>
            </a:extLst>
          </p:cNvPr>
          <p:cNvSpPr>
            <a:spLocks noGrp="1"/>
          </p:cNvSpPr>
          <p:nvPr>
            <p:ph type="sldNum" sz="quarter" idx="16"/>
          </p:nvPr>
        </p:nvSpPr>
        <p:spPr/>
        <p:txBody>
          <a:bodyPr/>
          <a:lstStyle>
            <a:lvl1pPr>
              <a:defRPr>
                <a:solidFill>
                  <a:srgbClr val="246C99"/>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95584260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tags" Target="../tags/tag9.xml"/><Relationship Id="rId68" Type="http://schemas.openxmlformats.org/officeDocument/2006/relationships/tags" Target="../tags/tag1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ags" Target="../tags/tag4.xml"/><Relationship Id="rId66" Type="http://schemas.openxmlformats.org/officeDocument/2006/relationships/tags" Target="../tags/tag12.xml"/><Relationship Id="rId74" Type="http://schemas.openxmlformats.org/officeDocument/2006/relationships/image" Target="../media/image3.png"/><Relationship Id="rId5" Type="http://schemas.openxmlformats.org/officeDocument/2006/relationships/slideLayout" Target="../slideLayouts/slideLayout5.xml"/><Relationship Id="rId61" Type="http://schemas.openxmlformats.org/officeDocument/2006/relationships/tags" Target="../tags/tag7.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2.xml"/><Relationship Id="rId64" Type="http://schemas.openxmlformats.org/officeDocument/2006/relationships/tags" Target="../tags/tag10.xml"/><Relationship Id="rId69" Type="http://schemas.openxmlformats.org/officeDocument/2006/relationships/tags" Target="../tags/tag15.xml"/><Relationship Id="rId77" Type="http://schemas.openxmlformats.org/officeDocument/2006/relationships/image" Target="../media/image6.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5.xml"/><Relationship Id="rId67" Type="http://schemas.openxmlformats.org/officeDocument/2006/relationships/tags" Target="../tags/tag1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8.xml"/><Relationship Id="rId70" Type="http://schemas.openxmlformats.org/officeDocument/2006/relationships/tags" Target="../tags/tag16.xml"/><Relationship Id="rId75"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3.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6.xml"/><Relationship Id="rId65" Type="http://schemas.openxmlformats.org/officeDocument/2006/relationships/tags" Target="../tags/tag11.xml"/><Relationship Id="rId73" Type="http://schemas.openxmlformats.org/officeDocument/2006/relationships/image" Target="../media/image2.png"/><Relationship Id="rId78" Type="http://schemas.openxmlformats.org/officeDocument/2006/relationships/image" Target="../media/image7.sv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theme" Target="../theme/theme1.xml"/><Relationship Id="rId76" Type="http://schemas.openxmlformats.org/officeDocument/2006/relationships/image" Target="../media/image5.png"/><Relationship Id="rId7" Type="http://schemas.openxmlformats.org/officeDocument/2006/relationships/slideLayout" Target="../slideLayouts/slideLayout7.xml"/><Relationship Id="rId71" Type="http://schemas.openxmlformats.org/officeDocument/2006/relationships/oleObject" Target="../embeddings/oleObject1.bin"/><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6" name="think-cell data - do not delete" hidden="1">
            <a:extLst>
              <a:ext uri="{FF2B5EF4-FFF2-40B4-BE49-F238E27FC236}">
                <a16:creationId xmlns:a16="http://schemas.microsoft.com/office/drawing/2014/main" id="{F360F397-8560-FB37-823A-640067286EAB}"/>
              </a:ext>
            </a:extLst>
          </p:cNvPr>
          <p:cNvGraphicFramePr>
            <a:graphicFrameLocks noChangeAspect="1"/>
          </p:cNvGraphicFramePr>
          <p:nvPr userDrawn="1">
            <p:custDataLst>
              <p:tags r:id="rId56"/>
            </p:custDataLst>
            <p:extLst>
              <p:ext uri="{D42A27DB-BD31-4B8C-83A1-F6EECF244321}">
                <p14:modId xmlns:p14="http://schemas.microsoft.com/office/powerpoint/2010/main" val="4084481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1" imgW="359" imgH="360" progId="TCLayout.ActiveDocument.1">
                  <p:embed/>
                </p:oleObj>
              </mc:Choice>
              <mc:Fallback>
                <p:oleObj name="think-cell Slide" r:id="rId71" imgW="359" imgH="360" progId="TCLayout.ActiveDocument.1">
                  <p:embed/>
                  <p:pic>
                    <p:nvPicPr>
                      <p:cNvPr id="26" name="think-cell data - do not delete" hidden="1">
                        <a:extLst>
                          <a:ext uri="{FF2B5EF4-FFF2-40B4-BE49-F238E27FC236}">
                            <a16:creationId xmlns:a16="http://schemas.microsoft.com/office/drawing/2014/main" id="{F360F397-8560-FB37-823A-640067286EAB}"/>
                          </a:ext>
                        </a:extLst>
                      </p:cNvPr>
                      <p:cNvPicPr/>
                      <p:nvPr/>
                    </p:nvPicPr>
                    <p:blipFill>
                      <a:blip r:embed="rId72"/>
                      <a:stretch>
                        <a:fillRect/>
                      </a:stretch>
                    </p:blipFill>
                    <p:spPr>
                      <a:xfrm>
                        <a:off x="1588" y="1588"/>
                        <a:ext cx="1588" cy="1588"/>
                      </a:xfrm>
                      <a:prstGeom prst="rect">
                        <a:avLst/>
                      </a:prstGeom>
                    </p:spPr>
                  </p:pic>
                </p:oleObj>
              </mc:Fallback>
            </mc:AlternateContent>
          </a:graphicData>
        </a:graphic>
      </p:graphicFrame>
      <p:pic>
        <p:nvPicPr>
          <p:cNvPr id="25" name="Picture 24" hidden="1">
            <a:extLst>
              <a:ext uri="{FF2B5EF4-FFF2-40B4-BE49-F238E27FC236}">
                <a16:creationId xmlns:a16="http://schemas.microsoft.com/office/drawing/2014/main" id="{B73CEE4F-83ED-3F5E-46AA-E5DDBC78499F}"/>
              </a:ext>
            </a:extLst>
          </p:cNvPr>
          <p:cNvPicPr>
            <a:picLocks noChangeAspect="1"/>
          </p:cNvPicPr>
          <p:nvPr userDrawn="1"/>
        </p:nvPicPr>
        <p:blipFill>
          <a:blip r:embed="rId73"/>
          <a:stretch>
            <a:fillRect/>
          </a:stretch>
        </p:blipFill>
        <p:spPr>
          <a:xfrm>
            <a:off x="629256" y="1332375"/>
            <a:ext cx="2331826" cy="671523"/>
          </a:xfrm>
          <a:prstGeom prst="rect">
            <a:avLst/>
          </a:prstGeom>
        </p:spPr>
      </p:pic>
      <p:grpSp>
        <p:nvGrpSpPr>
          <p:cNvPr id="22" name="Group grid" hidden="1">
            <a:extLst>
              <a:ext uri="{FF2B5EF4-FFF2-40B4-BE49-F238E27FC236}">
                <a16:creationId xmlns:a16="http://schemas.microsoft.com/office/drawing/2014/main" id="{30DE59F5-C45B-B791-F7D0-B52110F1488D}"/>
              </a:ext>
            </a:extLst>
          </p:cNvPr>
          <p:cNvGrpSpPr>
            <a:grpSpLocks noGrp="1" noUngrp="1" noRot="1" noMove="1" noResize="1"/>
          </p:cNvGrpSpPr>
          <p:nvPr userDrawn="1"/>
        </p:nvGrpSpPr>
        <p:grpSpPr>
          <a:xfrm>
            <a:off x="719994" y="360000"/>
            <a:ext cx="10750423" cy="6138000"/>
            <a:chOff x="719994" y="360000"/>
            <a:chExt cx="10750423" cy="6138000"/>
          </a:xfrm>
        </p:grpSpPr>
        <p:sp>
          <p:nvSpPr>
            <p:cNvPr id="4" name="S1">
              <a:extLst>
                <a:ext uri="{FF2B5EF4-FFF2-40B4-BE49-F238E27FC236}">
                  <a16:creationId xmlns:a16="http://schemas.microsoft.com/office/drawing/2014/main" id="{DBE5415C-8C9C-5A53-E4EE-515847064E92}"/>
                </a:ext>
              </a:extLst>
            </p:cNvPr>
            <p:cNvSpPr>
              <a:spLocks noGrp="1" noRot="1" noMove="1" noResize="1" noEditPoints="1" noAdjustHandles="1" noChangeArrowheads="1" noChangeShapeType="1"/>
            </p:cNvSpPr>
            <p:nvPr userDrawn="1">
              <p:custDataLst>
                <p:tags r:id="rId57"/>
              </p:custDataLst>
            </p:nvPr>
          </p:nvSpPr>
          <p:spPr>
            <a:xfrm>
              <a:off x="1285968"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500">
                  <a:ln w="3175">
                    <a:noFill/>
                  </a:ln>
                  <a:solidFill>
                    <a:schemeClr val="bg1"/>
                  </a:solidFill>
                </a:rPr>
                <a:t>1</a:t>
              </a:r>
            </a:p>
          </p:txBody>
        </p:sp>
        <p:sp>
          <p:nvSpPr>
            <p:cNvPr id="5" name="S2">
              <a:extLst>
                <a:ext uri="{FF2B5EF4-FFF2-40B4-BE49-F238E27FC236}">
                  <a16:creationId xmlns:a16="http://schemas.microsoft.com/office/drawing/2014/main" id="{AEDCA3D1-CA66-755E-C2D7-19205165468E}"/>
                </a:ext>
              </a:extLst>
            </p:cNvPr>
            <p:cNvSpPr>
              <a:spLocks noGrp="1" noRot="1" noMove="1" noResize="1" noEditPoints="1" noAdjustHandles="1" noChangeArrowheads="1" noChangeShapeType="1"/>
            </p:cNvSpPr>
            <p:nvPr userDrawn="1">
              <p:custDataLst>
                <p:tags r:id="rId58"/>
              </p:custDataLst>
            </p:nvPr>
          </p:nvSpPr>
          <p:spPr>
            <a:xfrm>
              <a:off x="2211938"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500">
                  <a:ln w="3175">
                    <a:noFill/>
                  </a:ln>
                  <a:solidFill>
                    <a:schemeClr val="bg1"/>
                  </a:solidFill>
                </a:rPr>
                <a:t>1</a:t>
              </a:r>
            </a:p>
          </p:txBody>
        </p:sp>
        <p:sp>
          <p:nvSpPr>
            <p:cNvPr id="10" name="S3">
              <a:extLst>
                <a:ext uri="{FF2B5EF4-FFF2-40B4-BE49-F238E27FC236}">
                  <a16:creationId xmlns:a16="http://schemas.microsoft.com/office/drawing/2014/main" id="{80315AC8-5B7F-E75A-DED7-3B1EED185ED8}"/>
                </a:ext>
              </a:extLst>
            </p:cNvPr>
            <p:cNvSpPr>
              <a:spLocks noGrp="1" noRot="1" noMove="1" noResize="1" noEditPoints="1" noAdjustHandles="1" noChangeArrowheads="1" noChangeShapeType="1"/>
            </p:cNvSpPr>
            <p:nvPr userDrawn="1">
              <p:custDataLst>
                <p:tags r:id="rId59"/>
              </p:custDataLst>
            </p:nvPr>
          </p:nvSpPr>
          <p:spPr>
            <a:xfrm>
              <a:off x="3137908"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500">
                  <a:ln w="3175">
                    <a:noFill/>
                  </a:ln>
                  <a:solidFill>
                    <a:schemeClr val="bg1"/>
                  </a:solidFill>
                </a:rPr>
                <a:t>1</a:t>
              </a:r>
            </a:p>
          </p:txBody>
        </p:sp>
        <p:sp>
          <p:nvSpPr>
            <p:cNvPr id="11" name="S4">
              <a:extLst>
                <a:ext uri="{FF2B5EF4-FFF2-40B4-BE49-F238E27FC236}">
                  <a16:creationId xmlns:a16="http://schemas.microsoft.com/office/drawing/2014/main" id="{BA07AE84-5A14-6AEB-9A69-7DE0612851F3}"/>
                </a:ext>
              </a:extLst>
            </p:cNvPr>
            <p:cNvSpPr>
              <a:spLocks noGrp="1" noRot="1" noMove="1" noResize="1" noEditPoints="1" noAdjustHandles="1" noChangeArrowheads="1" noChangeShapeType="1"/>
            </p:cNvSpPr>
            <p:nvPr userDrawn="1">
              <p:custDataLst>
                <p:tags r:id="rId60"/>
              </p:custDataLst>
            </p:nvPr>
          </p:nvSpPr>
          <p:spPr>
            <a:xfrm>
              <a:off x="4063878"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500">
                  <a:ln w="3175">
                    <a:noFill/>
                  </a:ln>
                  <a:solidFill>
                    <a:schemeClr val="bg1"/>
                  </a:solidFill>
                </a:rPr>
                <a:t>1</a:t>
              </a:r>
            </a:p>
          </p:txBody>
        </p:sp>
        <p:sp>
          <p:nvSpPr>
            <p:cNvPr id="12" name="S5">
              <a:extLst>
                <a:ext uri="{FF2B5EF4-FFF2-40B4-BE49-F238E27FC236}">
                  <a16:creationId xmlns:a16="http://schemas.microsoft.com/office/drawing/2014/main" id="{3D9F74BC-B1E5-B6CD-3AAB-10C2BD5D1EBD}"/>
                </a:ext>
              </a:extLst>
            </p:cNvPr>
            <p:cNvSpPr>
              <a:spLocks noGrp="1" noRot="1" noMove="1" noResize="1" noEditPoints="1" noAdjustHandles="1" noChangeArrowheads="1" noChangeShapeType="1"/>
            </p:cNvSpPr>
            <p:nvPr userDrawn="1">
              <p:custDataLst>
                <p:tags r:id="rId61"/>
              </p:custDataLst>
            </p:nvPr>
          </p:nvSpPr>
          <p:spPr>
            <a:xfrm>
              <a:off x="4989848"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500">
                  <a:ln w="3175">
                    <a:noFill/>
                  </a:ln>
                  <a:solidFill>
                    <a:schemeClr val="bg1"/>
                  </a:solidFill>
                </a:rPr>
                <a:t>1</a:t>
              </a:r>
            </a:p>
          </p:txBody>
        </p:sp>
        <p:sp>
          <p:nvSpPr>
            <p:cNvPr id="13" name="S6">
              <a:extLst>
                <a:ext uri="{FF2B5EF4-FFF2-40B4-BE49-F238E27FC236}">
                  <a16:creationId xmlns:a16="http://schemas.microsoft.com/office/drawing/2014/main" id="{3BCD7797-3B66-42BE-053E-05E87D11E053}"/>
                </a:ext>
              </a:extLst>
            </p:cNvPr>
            <p:cNvSpPr>
              <a:spLocks noGrp="1" noRot="1" noMove="1" noResize="1" noEditPoints="1" noAdjustHandles="1" noChangeArrowheads="1" noChangeShapeType="1"/>
            </p:cNvSpPr>
            <p:nvPr userDrawn="1">
              <p:custDataLst>
                <p:tags r:id="rId62"/>
              </p:custDataLst>
            </p:nvPr>
          </p:nvSpPr>
          <p:spPr>
            <a:xfrm>
              <a:off x="5915818"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500">
                  <a:ln w="3175">
                    <a:noFill/>
                  </a:ln>
                  <a:solidFill>
                    <a:schemeClr val="bg1"/>
                  </a:solidFill>
                </a:rPr>
                <a:t>1</a:t>
              </a:r>
            </a:p>
          </p:txBody>
        </p:sp>
        <p:sp>
          <p:nvSpPr>
            <p:cNvPr id="14" name="S7">
              <a:extLst>
                <a:ext uri="{FF2B5EF4-FFF2-40B4-BE49-F238E27FC236}">
                  <a16:creationId xmlns:a16="http://schemas.microsoft.com/office/drawing/2014/main" id="{4A7DB72B-FA5D-708B-D1B9-ADBC827B69B5}"/>
                </a:ext>
              </a:extLst>
            </p:cNvPr>
            <p:cNvSpPr>
              <a:spLocks noGrp="1" noRot="1" noMove="1" noResize="1" noEditPoints="1" noAdjustHandles="1" noChangeArrowheads="1" noChangeShapeType="1"/>
            </p:cNvSpPr>
            <p:nvPr userDrawn="1">
              <p:custDataLst>
                <p:tags r:id="rId63"/>
              </p:custDataLst>
            </p:nvPr>
          </p:nvSpPr>
          <p:spPr>
            <a:xfrm>
              <a:off x="6841788"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500">
                  <a:ln w="3175">
                    <a:noFill/>
                  </a:ln>
                  <a:solidFill>
                    <a:schemeClr val="bg1"/>
                  </a:solidFill>
                </a:rPr>
                <a:t>1</a:t>
              </a:r>
            </a:p>
          </p:txBody>
        </p:sp>
        <p:sp>
          <p:nvSpPr>
            <p:cNvPr id="15" name="S8">
              <a:extLst>
                <a:ext uri="{FF2B5EF4-FFF2-40B4-BE49-F238E27FC236}">
                  <a16:creationId xmlns:a16="http://schemas.microsoft.com/office/drawing/2014/main" id="{B0F60847-D5B6-B4BB-D29A-DD2C5359A83B}"/>
                </a:ext>
              </a:extLst>
            </p:cNvPr>
            <p:cNvSpPr>
              <a:spLocks noGrp="1" noRot="1" noMove="1" noResize="1" noEditPoints="1" noAdjustHandles="1" noChangeArrowheads="1" noChangeShapeType="1"/>
            </p:cNvSpPr>
            <p:nvPr userDrawn="1">
              <p:custDataLst>
                <p:tags r:id="rId64"/>
              </p:custDataLst>
            </p:nvPr>
          </p:nvSpPr>
          <p:spPr>
            <a:xfrm>
              <a:off x="7767758"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500">
                  <a:ln w="3175">
                    <a:noFill/>
                  </a:ln>
                  <a:solidFill>
                    <a:schemeClr val="bg1"/>
                  </a:solidFill>
                </a:rPr>
                <a:t>1</a:t>
              </a:r>
            </a:p>
          </p:txBody>
        </p:sp>
        <p:sp>
          <p:nvSpPr>
            <p:cNvPr id="16" name="S9">
              <a:extLst>
                <a:ext uri="{FF2B5EF4-FFF2-40B4-BE49-F238E27FC236}">
                  <a16:creationId xmlns:a16="http://schemas.microsoft.com/office/drawing/2014/main" id="{2A787A23-2672-D0BB-48C7-616E13367823}"/>
                </a:ext>
              </a:extLst>
            </p:cNvPr>
            <p:cNvSpPr>
              <a:spLocks noGrp="1" noRot="1" noMove="1" noResize="1" noEditPoints="1" noAdjustHandles="1" noChangeArrowheads="1" noChangeShapeType="1"/>
            </p:cNvSpPr>
            <p:nvPr userDrawn="1">
              <p:custDataLst>
                <p:tags r:id="rId65"/>
              </p:custDataLst>
            </p:nvPr>
          </p:nvSpPr>
          <p:spPr>
            <a:xfrm>
              <a:off x="8693728"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500">
                  <a:ln w="3175">
                    <a:noFill/>
                  </a:ln>
                  <a:solidFill>
                    <a:schemeClr val="bg1"/>
                  </a:solidFill>
                </a:rPr>
                <a:t>1</a:t>
              </a:r>
            </a:p>
          </p:txBody>
        </p:sp>
        <p:sp>
          <p:nvSpPr>
            <p:cNvPr id="17" name="S10">
              <a:extLst>
                <a:ext uri="{FF2B5EF4-FFF2-40B4-BE49-F238E27FC236}">
                  <a16:creationId xmlns:a16="http://schemas.microsoft.com/office/drawing/2014/main" id="{B39E04B8-2D7B-3D29-4E98-B52A8422198A}"/>
                </a:ext>
              </a:extLst>
            </p:cNvPr>
            <p:cNvSpPr>
              <a:spLocks noGrp="1" noRot="1" noMove="1" noResize="1" noEditPoints="1" noAdjustHandles="1" noChangeArrowheads="1" noChangeShapeType="1"/>
            </p:cNvSpPr>
            <p:nvPr userDrawn="1">
              <p:custDataLst>
                <p:tags r:id="rId66"/>
              </p:custDataLst>
            </p:nvPr>
          </p:nvSpPr>
          <p:spPr>
            <a:xfrm>
              <a:off x="9619698"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500">
                  <a:ln w="3175">
                    <a:noFill/>
                  </a:ln>
                  <a:solidFill>
                    <a:schemeClr val="bg1"/>
                  </a:solidFill>
                </a:rPr>
                <a:t>1</a:t>
              </a:r>
            </a:p>
          </p:txBody>
        </p:sp>
        <p:sp>
          <p:nvSpPr>
            <p:cNvPr id="18" name="S11">
              <a:extLst>
                <a:ext uri="{FF2B5EF4-FFF2-40B4-BE49-F238E27FC236}">
                  <a16:creationId xmlns:a16="http://schemas.microsoft.com/office/drawing/2014/main" id="{157F73BB-0D96-868C-B6DF-31C8BFF9CDD2}"/>
                </a:ext>
              </a:extLst>
            </p:cNvPr>
            <p:cNvSpPr>
              <a:spLocks noGrp="1" noRot="1" noMove="1" noResize="1" noEditPoints="1" noAdjustHandles="1" noChangeArrowheads="1" noChangeShapeType="1"/>
            </p:cNvSpPr>
            <p:nvPr userDrawn="1">
              <p:custDataLst>
                <p:tags r:id="rId67"/>
              </p:custDataLst>
            </p:nvPr>
          </p:nvSpPr>
          <p:spPr>
            <a:xfrm>
              <a:off x="10545668"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500">
                  <a:ln w="3175">
                    <a:noFill/>
                  </a:ln>
                  <a:solidFill>
                    <a:schemeClr val="bg1"/>
                  </a:solidFill>
                </a:rPr>
                <a:t>1</a:t>
              </a:r>
            </a:p>
          </p:txBody>
        </p:sp>
        <p:sp>
          <p:nvSpPr>
            <p:cNvPr id="19" name="S1">
              <a:extLst>
                <a:ext uri="{FF2B5EF4-FFF2-40B4-BE49-F238E27FC236}">
                  <a16:creationId xmlns:a16="http://schemas.microsoft.com/office/drawing/2014/main" id="{59E358A4-588E-380D-4074-1ECEAE2B0483}"/>
                </a:ext>
              </a:extLst>
            </p:cNvPr>
            <p:cNvSpPr>
              <a:spLocks noGrp="1" noRot="1" noMove="1" noResize="1" noEditPoints="1" noAdjustHandles="1" noChangeArrowheads="1" noChangeShapeType="1"/>
            </p:cNvSpPr>
            <p:nvPr userDrawn="1">
              <p:custDataLst>
                <p:tags r:id="rId68"/>
              </p:custDataLst>
            </p:nvPr>
          </p:nvSpPr>
          <p:spPr>
            <a:xfrm flipH="1">
              <a:off x="719998" y="360000"/>
              <a:ext cx="10750419"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500">
                  <a:ln w="3175">
                    <a:noFill/>
                  </a:ln>
                  <a:solidFill>
                    <a:schemeClr val="bg1"/>
                  </a:solidFill>
                </a:rPr>
                <a:t>1</a:t>
              </a:r>
            </a:p>
          </p:txBody>
        </p:sp>
        <p:sp>
          <p:nvSpPr>
            <p:cNvPr id="20" name="S1">
              <a:extLst>
                <a:ext uri="{FF2B5EF4-FFF2-40B4-BE49-F238E27FC236}">
                  <a16:creationId xmlns:a16="http://schemas.microsoft.com/office/drawing/2014/main" id="{42C93750-9336-9995-0708-C3CA5BFDF4C1}"/>
                </a:ext>
              </a:extLst>
            </p:cNvPr>
            <p:cNvSpPr>
              <a:spLocks noGrp="1" noRot="1" noMove="1" noResize="1" noEditPoints="1" noAdjustHandles="1" noChangeArrowheads="1" noChangeShapeType="1"/>
            </p:cNvSpPr>
            <p:nvPr userDrawn="1">
              <p:custDataLst>
                <p:tags r:id="rId69"/>
              </p:custDataLst>
            </p:nvPr>
          </p:nvSpPr>
          <p:spPr>
            <a:xfrm flipH="1">
              <a:off x="719997" y="2892641"/>
              <a:ext cx="10750418" cy="360001"/>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500">
                  <a:ln w="3175">
                    <a:noFill/>
                  </a:ln>
                  <a:solidFill>
                    <a:schemeClr val="bg1"/>
                  </a:solidFill>
                </a:rPr>
                <a:t>1</a:t>
              </a:r>
            </a:p>
          </p:txBody>
        </p:sp>
        <p:sp>
          <p:nvSpPr>
            <p:cNvPr id="21" name="S1">
              <a:extLst>
                <a:ext uri="{FF2B5EF4-FFF2-40B4-BE49-F238E27FC236}">
                  <a16:creationId xmlns:a16="http://schemas.microsoft.com/office/drawing/2014/main" id="{AD77FBE1-7B4F-6DC5-006D-3FFAD7BC785C}"/>
                </a:ext>
              </a:extLst>
            </p:cNvPr>
            <p:cNvSpPr>
              <a:spLocks noGrp="1" noRot="1" noMove="1" noResize="1" noEditPoints="1" noAdjustHandles="1" noChangeArrowheads="1" noChangeShapeType="1"/>
            </p:cNvSpPr>
            <p:nvPr userDrawn="1">
              <p:custDataLst>
                <p:tags r:id="rId70"/>
              </p:custDataLst>
            </p:nvPr>
          </p:nvSpPr>
          <p:spPr>
            <a:xfrm flipH="1">
              <a:off x="719994" y="5778862"/>
              <a:ext cx="10750417" cy="719138"/>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500">
                  <a:ln w="3175">
                    <a:noFill/>
                  </a:ln>
                  <a:solidFill>
                    <a:schemeClr val="bg1"/>
                  </a:solidFill>
                </a:rPr>
                <a:t>1</a:t>
              </a:r>
            </a:p>
          </p:txBody>
        </p:sp>
      </p:grpSp>
      <p:pic>
        <p:nvPicPr>
          <p:cNvPr id="6" name="Logo">
            <a:extLst>
              <a:ext uri="{FF2B5EF4-FFF2-40B4-BE49-F238E27FC236}">
                <a16:creationId xmlns:a16="http://schemas.microsoft.com/office/drawing/2014/main" id="{B9AAC0B2-884C-AFC2-F539-4C6B8D898F06}"/>
              </a:ext>
            </a:extLst>
          </p:cNvPr>
          <p:cNvPicPr>
            <a:picLocks noChangeAspect="1"/>
          </p:cNvPicPr>
          <p:nvPr userDrawn="1"/>
        </p:nvPicPr>
        <p:blipFill>
          <a:blip r:embed="rId74">
            <a:extLst>
              <a:ext uri="{28A0092B-C50C-407E-A947-70E740481C1C}">
                <a14:useLocalDpi xmlns:a14="http://schemas.microsoft.com/office/drawing/2010/main" val="0"/>
              </a:ext>
              <a:ext uri="{96DAC541-7B7A-43D3-8B79-37D633B846F1}">
                <asvg:svgBlip xmlns:asvg="http://schemas.microsoft.com/office/drawing/2016/SVG/main" r:embed="rId75"/>
              </a:ext>
            </a:extLst>
          </a:blip>
          <a:srcRect/>
          <a:stretch/>
        </p:blipFill>
        <p:spPr>
          <a:xfrm>
            <a:off x="10227600" y="5958000"/>
            <a:ext cx="1246909" cy="539999"/>
          </a:xfrm>
          <a:prstGeom prst="rect">
            <a:avLst/>
          </a:prstGeom>
        </p:spPr>
      </p:pic>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20000" y="360000"/>
            <a:ext cx="10753200" cy="831600"/>
          </a:xfrm>
          <a:prstGeom prst="rect">
            <a:avLst/>
          </a:prstGeom>
        </p:spPr>
        <p:txBody>
          <a:bodyPr vert="horz" lIns="0" tIns="0" rIns="0" bIns="0" rtlCol="0" anchor="t" anchorCtr="0">
            <a:noAutofit/>
          </a:bodyPr>
          <a:lstStyle/>
          <a:p>
            <a:r>
              <a:rPr lang="da-DK"/>
              <a:t>Klik for at indsætte titel</a:t>
            </a:r>
          </a:p>
        </p:txBody>
      </p:sp>
      <p:sp>
        <p:nvSpPr>
          <p:cNvPr id="3" name="Text Placeholder 2"/>
          <p:cNvSpPr>
            <a:spLocks noGrp="1"/>
          </p:cNvSpPr>
          <p:nvPr>
            <p:ph type="body" idx="1"/>
          </p:nvPr>
        </p:nvSpPr>
        <p:spPr>
          <a:xfrm>
            <a:off x="720000" y="1548000"/>
            <a:ext cx="10749600" cy="4230000"/>
          </a:xfrm>
          <a:prstGeom prst="rect">
            <a:avLst/>
          </a:prstGeom>
        </p:spPr>
        <p:txBody>
          <a:bodyPr vert="horz" lIns="0" tIns="0" rIns="0" bIns="0" rtlCol="0">
            <a:noAutofit/>
          </a:bodyPr>
          <a:lstStyle/>
          <a:p>
            <a:pPr lvl="0"/>
            <a:r>
              <a:rPr lang="da-DK" noProof="0"/>
              <a:t>Niveau 1                                                                                                                                                                                 Klik ENTER og derefter TAB for at se næste tekstformat                                                                                                    Klik SHIFT+TAB for at se foregående tekstformat</a:t>
            </a:r>
          </a:p>
          <a:p>
            <a:pPr lvl="1"/>
            <a:r>
              <a:rPr lang="da-DK" noProof="0"/>
              <a:t>Niveau 2</a:t>
            </a:r>
          </a:p>
          <a:p>
            <a:pPr lvl="2"/>
            <a:r>
              <a:rPr lang="da-DK" noProof="0"/>
              <a:t>Niveau 3</a:t>
            </a:r>
          </a:p>
          <a:p>
            <a:pPr lvl="3"/>
            <a:r>
              <a:rPr lang="da-DK" noProof="0"/>
              <a:t>Niveau 4, Overskrift</a:t>
            </a:r>
          </a:p>
          <a:p>
            <a:pPr lvl="4"/>
            <a:r>
              <a:rPr lang="da-DK" noProof="0"/>
              <a:t>Niveau 5, Brødtekst</a:t>
            </a:r>
          </a:p>
          <a:p>
            <a:pPr lvl="5"/>
            <a:r>
              <a:rPr lang="da-DK" noProof="0"/>
              <a:t>Niveau 6</a:t>
            </a:r>
          </a:p>
          <a:p>
            <a:pPr lvl="6"/>
            <a:r>
              <a:rPr lang="da-DK" noProof="0"/>
              <a:t>Niveau 7, lille overskrift</a:t>
            </a:r>
          </a:p>
          <a:p>
            <a:pPr lvl="7"/>
            <a:r>
              <a:rPr lang="da-DK" noProof="0"/>
              <a:t>Niveau 8, lille brødtekst</a:t>
            </a:r>
          </a:p>
          <a:p>
            <a:pPr lvl="8"/>
            <a:r>
              <a:rPr lang="da-DK" noProof="0"/>
              <a:t>Niveau 9, Infografik</a:t>
            </a:r>
          </a:p>
        </p:txBody>
      </p:sp>
      <p:sp>
        <p:nvSpPr>
          <p:cNvPr id="2" name="Date Placeholder 1" hidden="1">
            <a:extLst>
              <a:ext uri="{FF2B5EF4-FFF2-40B4-BE49-F238E27FC236}">
                <a16:creationId xmlns:a16="http://schemas.microsoft.com/office/drawing/2014/main" id="{0643F1B6-0743-4D14-8B95-B030120DE5D1}"/>
              </a:ext>
            </a:extLst>
          </p:cNvPr>
          <p:cNvSpPr>
            <a:spLocks noGrp="1"/>
          </p:cNvSpPr>
          <p:nvPr>
            <p:ph type="dt" sz="half" idx="2"/>
          </p:nvPr>
        </p:nvSpPr>
        <p:spPr>
          <a:xfrm>
            <a:off x="1069200" y="6318000"/>
            <a:ext cx="1502550" cy="180000"/>
          </a:xfrm>
          <a:prstGeom prst="rect">
            <a:avLst/>
          </a:prstGeom>
        </p:spPr>
        <p:txBody>
          <a:bodyPr vert="horz" lIns="0" tIns="0" rIns="0" bIns="0" rtlCol="0" anchor="b" anchorCtr="0"/>
          <a:lstStyle>
            <a:lvl1pPr algn="l">
              <a:defRPr sz="800" cap="all" baseline="0">
                <a:solidFill>
                  <a:schemeClr val="tx1"/>
                </a:solidFill>
              </a:defRPr>
            </a:lvl1pPr>
          </a:lstStyle>
          <a:p>
            <a:r>
              <a:rPr lang="da-DK"/>
              <a:t>dag måned år</a:t>
            </a:r>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2571750" y="6318000"/>
            <a:ext cx="3343050" cy="180000"/>
          </a:xfrm>
          <a:prstGeom prst="rect">
            <a:avLst/>
          </a:prstGeom>
        </p:spPr>
        <p:txBody>
          <a:bodyPr vert="horz" lIns="0" tIns="0" rIns="0" bIns="0" rtlCol="0" anchor="b" anchorCtr="0"/>
          <a:lstStyle>
            <a:lvl1pPr algn="l">
              <a:defRPr sz="800" cap="all" baseline="0">
                <a:solidFill>
                  <a:schemeClr val="tx1"/>
                </a:solidFill>
              </a:defRPr>
            </a:lvl1pPr>
          </a:lstStyle>
          <a:p>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720000" y="6318000"/>
            <a:ext cx="335521" cy="180000"/>
          </a:xfrm>
          <a:prstGeom prst="rect">
            <a:avLst/>
          </a:prstGeom>
        </p:spPr>
        <p:txBody>
          <a:bodyPr vert="horz" lIns="0" tIns="0" rIns="0" bIns="0" rtlCol="0" anchor="b" anchorCtr="0"/>
          <a:lstStyle>
            <a:lvl1pPr algn="l">
              <a:defRPr sz="800" b="1">
                <a:solidFill>
                  <a:schemeClr val="tx1"/>
                </a:solidFill>
              </a:defRPr>
            </a:lvl1pPr>
          </a:lstStyle>
          <a:p>
            <a:fld id="{23AA811B-2EBD-4900-905E-5BE206449611}" type="slidenum">
              <a:rPr lang="da-DK" smtClean="0"/>
              <a:pPr/>
              <a:t>‹nr.›</a:t>
            </a:fld>
            <a:endParaRPr lang="da-DK"/>
          </a:p>
        </p:txBody>
      </p:sp>
      <p:pic>
        <p:nvPicPr>
          <p:cNvPr id="24" name="Picture 23" descr="A green logo with a white background" hidden="1">
            <a:extLst>
              <a:ext uri="{FF2B5EF4-FFF2-40B4-BE49-F238E27FC236}">
                <a16:creationId xmlns:a16="http://schemas.microsoft.com/office/drawing/2014/main" id="{E574D5BA-136D-133C-1793-6EF4F7886F0B}"/>
              </a:ext>
            </a:extLst>
          </p:cNvPr>
          <p:cNvPicPr>
            <a:picLocks noChangeAspect="1"/>
          </p:cNvPicPr>
          <p:nvPr userDrawn="1"/>
        </p:nvPicPr>
        <p:blipFill>
          <a:blip r:embed="rId76">
            <a:extLst>
              <a:ext uri="{28A0092B-C50C-407E-A947-70E740481C1C}">
                <a14:useLocalDpi xmlns:a14="http://schemas.microsoft.com/office/drawing/2010/main" val="0"/>
              </a:ext>
            </a:extLst>
          </a:blip>
          <a:stretch>
            <a:fillRect/>
          </a:stretch>
        </p:blipFill>
        <p:spPr>
          <a:xfrm>
            <a:off x="1552743" y="-1348707"/>
            <a:ext cx="6858000" cy="6858000"/>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96" r:id="rId1"/>
    <p:sldLayoutId id="2147483801" r:id="rId2"/>
    <p:sldLayoutId id="2147483803" r:id="rId3"/>
    <p:sldLayoutId id="2147483808" r:id="rId4"/>
    <p:sldLayoutId id="2147483809" r:id="rId5"/>
    <p:sldLayoutId id="2147483836" r:id="rId6"/>
    <p:sldLayoutId id="2147483810" r:id="rId7"/>
    <p:sldLayoutId id="2147483804" r:id="rId8"/>
    <p:sldLayoutId id="2147483806" r:id="rId9"/>
    <p:sldLayoutId id="2147483807" r:id="rId10"/>
    <p:sldLayoutId id="2147483805" r:id="rId11"/>
    <p:sldLayoutId id="2147483811" r:id="rId12"/>
    <p:sldLayoutId id="2147483812" r:id="rId13"/>
    <p:sldLayoutId id="2147483731" r:id="rId14"/>
    <p:sldLayoutId id="2147483813" r:id="rId15"/>
    <p:sldLayoutId id="2147483814" r:id="rId16"/>
    <p:sldLayoutId id="2147483756" r:id="rId17"/>
    <p:sldLayoutId id="2147483732" r:id="rId18"/>
    <p:sldLayoutId id="2147483755" r:id="rId19"/>
    <p:sldLayoutId id="2147483815" r:id="rId20"/>
    <p:sldLayoutId id="2147483772" r:id="rId21"/>
    <p:sldLayoutId id="2147483818" r:id="rId22"/>
    <p:sldLayoutId id="2147483817" r:id="rId23"/>
    <p:sldLayoutId id="2147483820" r:id="rId24"/>
    <p:sldLayoutId id="2147483816" r:id="rId25"/>
    <p:sldLayoutId id="2147483819" r:id="rId26"/>
    <p:sldLayoutId id="2147483768" r:id="rId27"/>
    <p:sldLayoutId id="2147483840" r:id="rId28"/>
    <p:sldLayoutId id="2147483837" r:id="rId29"/>
    <p:sldLayoutId id="2147483838" r:id="rId30"/>
    <p:sldLayoutId id="2147483839" r:id="rId31"/>
    <p:sldLayoutId id="2147483841" r:id="rId32"/>
    <p:sldLayoutId id="2147483842" r:id="rId33"/>
    <p:sldLayoutId id="2147483739" r:id="rId34"/>
    <p:sldLayoutId id="2147483822" r:id="rId35"/>
    <p:sldLayoutId id="2147483823" r:id="rId36"/>
    <p:sldLayoutId id="2147483824" r:id="rId37"/>
    <p:sldLayoutId id="2147483825" r:id="rId38"/>
    <p:sldLayoutId id="2147483826" r:id="rId39"/>
    <p:sldLayoutId id="2147483827" r:id="rId40"/>
    <p:sldLayoutId id="2147483828" r:id="rId41"/>
    <p:sldLayoutId id="2147483829" r:id="rId42"/>
    <p:sldLayoutId id="2147483830" r:id="rId43"/>
    <p:sldLayoutId id="2147483765" r:id="rId44"/>
    <p:sldLayoutId id="2147483831" r:id="rId45"/>
    <p:sldLayoutId id="2147483832" r:id="rId46"/>
    <p:sldLayoutId id="2147483833" r:id="rId47"/>
    <p:sldLayoutId id="2147483834" r:id="rId48"/>
    <p:sldLayoutId id="2147483835" r:id="rId49"/>
    <p:sldLayoutId id="2147483743" r:id="rId50"/>
    <p:sldLayoutId id="2147483744" r:id="rId51"/>
    <p:sldLayoutId id="2147483784" r:id="rId52"/>
    <p:sldLayoutId id="2147483753" r:id="rId53"/>
    <p:sldLayoutId id="2147483843" r:id="rId54"/>
  </p:sldLayoutIdLst>
  <p:hf hdr="0" dt="0"/>
  <p:txStyles>
    <p:titleStyle>
      <a:lvl1pPr algn="l" defTabSz="914400" rtl="0" eaLnBrk="1" latinLnBrk="0" hangingPunct="1">
        <a:lnSpc>
          <a:spcPct val="87000"/>
        </a:lnSpc>
        <a:spcBef>
          <a:spcPct val="0"/>
        </a:spcBef>
        <a:buNone/>
        <a:defRPr sz="2800" b="1" kern="1200">
          <a:solidFill>
            <a:schemeClr val="accent1"/>
          </a:solidFill>
          <a:latin typeface="+mj-lt"/>
          <a:ea typeface="+mj-ea"/>
          <a:cs typeface="+mj-cs"/>
        </a:defRPr>
      </a:lvl1pPr>
    </p:titleStyle>
    <p:bodyStyle>
      <a:lvl1pPr marL="252000" indent="-252000" algn="l" defTabSz="914400" rtl="0" eaLnBrk="1" latinLnBrk="0" hangingPunct="1">
        <a:lnSpc>
          <a:spcPct val="100000"/>
        </a:lnSpc>
        <a:spcBef>
          <a:spcPts val="0"/>
        </a:spcBef>
        <a:spcAft>
          <a:spcPts val="600"/>
        </a:spcAft>
        <a:buFontTx/>
        <a:buBlip>
          <a:blip r:embed="rId77">
            <a:extLst>
              <a:ext uri="{96DAC541-7B7A-43D3-8B79-37D633B846F1}">
                <asvg:svgBlip xmlns:asvg="http://schemas.microsoft.com/office/drawing/2016/SVG/main" r:embed="rId78"/>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77">
            <a:extLst>
              <a:ext uri="{96DAC541-7B7A-43D3-8B79-37D633B846F1}">
                <asvg:svgBlip xmlns:asvg="http://schemas.microsoft.com/office/drawing/2016/SVG/main" r:embed="rId78"/>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77">
            <a:extLst>
              <a:ext uri="{96DAC541-7B7A-43D3-8B79-37D633B846F1}">
                <asvg:svgBlip xmlns:asvg="http://schemas.microsoft.com/office/drawing/2016/SVG/main" r:embed="rId78"/>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77">
            <a:extLst>
              <a:ext uri="{96DAC541-7B7A-43D3-8B79-37D633B846F1}">
                <asvg:svgBlip xmlns:asvg="http://schemas.microsoft.com/office/drawing/2016/SVG/main" r:embed="rId78"/>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10" userDrawn="1">
          <p15:clr>
            <a:srgbClr val="A4A3A4"/>
          </p15:clr>
        </p15:guide>
        <p15:guide id="2" pos="1036" userDrawn="1">
          <p15:clr>
            <a:srgbClr val="A4A3A4"/>
          </p15:clr>
        </p15:guide>
        <p15:guide id="3" orient="horz" pos="226" userDrawn="1">
          <p15:clr>
            <a:srgbClr val="A4A3A4"/>
          </p15:clr>
        </p15:guide>
        <p15:guide id="4" orient="horz" pos="4093" userDrawn="1">
          <p15:clr>
            <a:srgbClr val="A4A3A4"/>
          </p15:clr>
        </p15:guide>
        <p15:guide id="5" pos="1393" userDrawn="1">
          <p15:clr>
            <a:srgbClr val="A4A3A4"/>
          </p15:clr>
        </p15:guide>
        <p15:guide id="6" pos="1620" userDrawn="1">
          <p15:clr>
            <a:srgbClr val="A4A3A4"/>
          </p15:clr>
        </p15:guide>
        <p15:guide id="7" pos="1976" userDrawn="1">
          <p15:clr>
            <a:srgbClr val="A4A3A4"/>
          </p15:clr>
        </p15:guide>
        <p15:guide id="8" pos="2203" userDrawn="1">
          <p15:clr>
            <a:srgbClr val="A4A3A4"/>
          </p15:clr>
        </p15:guide>
        <p15:guide id="9" pos="2559" userDrawn="1">
          <p15:clr>
            <a:srgbClr val="A4A3A4"/>
          </p15:clr>
        </p15:guide>
        <p15:guide id="10" pos="2786" userDrawn="1">
          <p15:clr>
            <a:srgbClr val="A4A3A4"/>
          </p15:clr>
        </p15:guide>
        <p15:guide id="11" pos="3143" userDrawn="1">
          <p15:clr>
            <a:srgbClr val="A4A3A4"/>
          </p15:clr>
        </p15:guide>
        <p15:guide id="12" pos="3369" userDrawn="1">
          <p15:clr>
            <a:srgbClr val="A4A3A4"/>
          </p15:clr>
        </p15:guide>
        <p15:guide id="13" pos="3726" userDrawn="1">
          <p15:clr>
            <a:srgbClr val="A4A3A4"/>
          </p15:clr>
        </p15:guide>
        <p15:guide id="14" pos="3953" userDrawn="1">
          <p15:clr>
            <a:srgbClr val="A4A3A4"/>
          </p15:clr>
        </p15:guide>
        <p15:guide id="15" pos="4309" userDrawn="1">
          <p15:clr>
            <a:srgbClr val="A4A3A4"/>
          </p15:clr>
        </p15:guide>
        <p15:guide id="16" pos="4536" userDrawn="1">
          <p15:clr>
            <a:srgbClr val="A4A3A4"/>
          </p15:clr>
        </p15:guide>
        <p15:guide id="17" pos="4893" userDrawn="1">
          <p15:clr>
            <a:srgbClr val="A4A3A4"/>
          </p15:clr>
        </p15:guide>
        <p15:guide id="18" pos="5119" userDrawn="1">
          <p15:clr>
            <a:srgbClr val="A4A3A4"/>
          </p15:clr>
        </p15:guide>
        <p15:guide id="19" pos="5476" userDrawn="1">
          <p15:clr>
            <a:srgbClr val="A4A3A4"/>
          </p15:clr>
        </p15:guide>
        <p15:guide id="20" pos="5703" userDrawn="1">
          <p15:clr>
            <a:srgbClr val="A4A3A4"/>
          </p15:clr>
        </p15:guide>
        <p15:guide id="21" pos="6059" userDrawn="1">
          <p15:clr>
            <a:srgbClr val="A4A3A4"/>
          </p15:clr>
        </p15:guide>
        <p15:guide id="22" pos="6286" userDrawn="1">
          <p15:clr>
            <a:srgbClr val="A4A3A4"/>
          </p15:clr>
        </p15:guide>
        <p15:guide id="23" pos="6652" userDrawn="1">
          <p15:clr>
            <a:srgbClr val="A4A3A4"/>
          </p15:clr>
        </p15:guide>
        <p15:guide id="24" pos="6869" userDrawn="1">
          <p15:clr>
            <a:srgbClr val="A4A3A4"/>
          </p15:clr>
        </p15:guide>
        <p15:guide id="25" pos="453" userDrawn="1">
          <p15:clr>
            <a:srgbClr val="A4A3A4"/>
          </p15:clr>
        </p15:guide>
        <p15:guide id="26" pos="7219" userDrawn="1">
          <p15:clr>
            <a:srgbClr val="A4A3A4"/>
          </p15:clr>
        </p15:guide>
        <p15:guide id="29" orient="horz" pos="364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3" Type="http://schemas.openxmlformats.org/officeDocument/2006/relationships/tags" Target="../tags/tag105.xml"/><Relationship Id="rId18" Type="http://schemas.openxmlformats.org/officeDocument/2006/relationships/tags" Target="../tags/tag110.xml"/><Relationship Id="rId26" Type="http://schemas.openxmlformats.org/officeDocument/2006/relationships/tags" Target="../tags/tag118.xml"/><Relationship Id="rId39" Type="http://schemas.openxmlformats.org/officeDocument/2006/relationships/tags" Target="../tags/tag131.xml"/><Relationship Id="rId21" Type="http://schemas.openxmlformats.org/officeDocument/2006/relationships/tags" Target="../tags/tag113.xml"/><Relationship Id="rId34" Type="http://schemas.openxmlformats.org/officeDocument/2006/relationships/tags" Target="../tags/tag126.xml"/><Relationship Id="rId42" Type="http://schemas.openxmlformats.org/officeDocument/2006/relationships/tags" Target="../tags/tag134.xml"/><Relationship Id="rId47" Type="http://schemas.openxmlformats.org/officeDocument/2006/relationships/slideLayout" Target="../slideLayouts/slideLayout18.xml"/><Relationship Id="rId50" Type="http://schemas.openxmlformats.org/officeDocument/2006/relationships/chart" Target="../charts/chart5.xml"/><Relationship Id="rId7" Type="http://schemas.openxmlformats.org/officeDocument/2006/relationships/tags" Target="../tags/tag99.xml"/><Relationship Id="rId2" Type="http://schemas.openxmlformats.org/officeDocument/2006/relationships/tags" Target="../tags/tag94.xml"/><Relationship Id="rId16" Type="http://schemas.openxmlformats.org/officeDocument/2006/relationships/tags" Target="../tags/tag108.xml"/><Relationship Id="rId29" Type="http://schemas.openxmlformats.org/officeDocument/2006/relationships/tags" Target="../tags/tag121.xml"/><Relationship Id="rId11" Type="http://schemas.openxmlformats.org/officeDocument/2006/relationships/tags" Target="../tags/tag103.xml"/><Relationship Id="rId24" Type="http://schemas.openxmlformats.org/officeDocument/2006/relationships/tags" Target="../tags/tag116.xml"/><Relationship Id="rId32" Type="http://schemas.openxmlformats.org/officeDocument/2006/relationships/tags" Target="../tags/tag124.xml"/><Relationship Id="rId37" Type="http://schemas.openxmlformats.org/officeDocument/2006/relationships/tags" Target="../tags/tag129.xml"/><Relationship Id="rId40" Type="http://schemas.openxmlformats.org/officeDocument/2006/relationships/tags" Target="../tags/tag132.xml"/><Relationship Id="rId45" Type="http://schemas.openxmlformats.org/officeDocument/2006/relationships/tags" Target="../tags/tag137.xml"/><Relationship Id="rId5" Type="http://schemas.openxmlformats.org/officeDocument/2006/relationships/tags" Target="../tags/tag97.xml"/><Relationship Id="rId15" Type="http://schemas.openxmlformats.org/officeDocument/2006/relationships/tags" Target="../tags/tag107.xml"/><Relationship Id="rId23" Type="http://schemas.openxmlformats.org/officeDocument/2006/relationships/tags" Target="../tags/tag115.xml"/><Relationship Id="rId28" Type="http://schemas.openxmlformats.org/officeDocument/2006/relationships/tags" Target="../tags/tag120.xml"/><Relationship Id="rId36" Type="http://schemas.openxmlformats.org/officeDocument/2006/relationships/tags" Target="../tags/tag128.xml"/><Relationship Id="rId49" Type="http://schemas.openxmlformats.org/officeDocument/2006/relationships/image" Target="../media/image1.emf"/><Relationship Id="rId10" Type="http://schemas.openxmlformats.org/officeDocument/2006/relationships/tags" Target="../tags/tag102.xml"/><Relationship Id="rId19" Type="http://schemas.openxmlformats.org/officeDocument/2006/relationships/tags" Target="../tags/tag111.xml"/><Relationship Id="rId31" Type="http://schemas.openxmlformats.org/officeDocument/2006/relationships/tags" Target="../tags/tag123.xml"/><Relationship Id="rId44" Type="http://schemas.openxmlformats.org/officeDocument/2006/relationships/tags" Target="../tags/tag136.xml"/><Relationship Id="rId52" Type="http://schemas.openxmlformats.org/officeDocument/2006/relationships/image" Target="../media/image7.svg"/><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tags" Target="../tags/tag106.xml"/><Relationship Id="rId22" Type="http://schemas.openxmlformats.org/officeDocument/2006/relationships/tags" Target="../tags/tag114.xml"/><Relationship Id="rId27" Type="http://schemas.openxmlformats.org/officeDocument/2006/relationships/tags" Target="../tags/tag119.xml"/><Relationship Id="rId30" Type="http://schemas.openxmlformats.org/officeDocument/2006/relationships/tags" Target="../tags/tag122.xml"/><Relationship Id="rId35" Type="http://schemas.openxmlformats.org/officeDocument/2006/relationships/tags" Target="../tags/tag127.xml"/><Relationship Id="rId43" Type="http://schemas.openxmlformats.org/officeDocument/2006/relationships/tags" Target="../tags/tag135.xml"/><Relationship Id="rId48" Type="http://schemas.openxmlformats.org/officeDocument/2006/relationships/oleObject" Target="../embeddings/oleObject6.bin"/><Relationship Id="rId8" Type="http://schemas.openxmlformats.org/officeDocument/2006/relationships/tags" Target="../tags/tag100.xml"/><Relationship Id="rId51" Type="http://schemas.openxmlformats.org/officeDocument/2006/relationships/image" Target="../media/image6.png"/><Relationship Id="rId3" Type="http://schemas.openxmlformats.org/officeDocument/2006/relationships/tags" Target="../tags/tag95.xml"/><Relationship Id="rId12" Type="http://schemas.openxmlformats.org/officeDocument/2006/relationships/tags" Target="../tags/tag104.xml"/><Relationship Id="rId17" Type="http://schemas.openxmlformats.org/officeDocument/2006/relationships/tags" Target="../tags/tag109.xml"/><Relationship Id="rId25" Type="http://schemas.openxmlformats.org/officeDocument/2006/relationships/tags" Target="../tags/tag117.xml"/><Relationship Id="rId33" Type="http://schemas.openxmlformats.org/officeDocument/2006/relationships/tags" Target="../tags/tag125.xml"/><Relationship Id="rId38" Type="http://schemas.openxmlformats.org/officeDocument/2006/relationships/tags" Target="../tags/tag130.xml"/><Relationship Id="rId46" Type="http://schemas.openxmlformats.org/officeDocument/2006/relationships/tags" Target="../tags/tag138.xml"/><Relationship Id="rId20" Type="http://schemas.openxmlformats.org/officeDocument/2006/relationships/tags" Target="../tags/tag112.xml"/><Relationship Id="rId41" Type="http://schemas.openxmlformats.org/officeDocument/2006/relationships/tags" Target="../tags/tag133.xml"/><Relationship Id="rId1" Type="http://schemas.openxmlformats.org/officeDocument/2006/relationships/tags" Target="../tags/tag93.xml"/><Relationship Id="rId6" Type="http://schemas.openxmlformats.org/officeDocument/2006/relationships/tags" Target="../tags/tag98.xml"/></Relationships>
</file>

<file path=ppt/slides/_rels/slide11.xml.rels><?xml version="1.0" encoding="UTF-8" standalone="yes"?>
<Relationships xmlns="http://schemas.openxmlformats.org/package/2006/relationships"><Relationship Id="rId13" Type="http://schemas.openxmlformats.org/officeDocument/2006/relationships/tags" Target="../tags/tag151.xml"/><Relationship Id="rId18" Type="http://schemas.openxmlformats.org/officeDocument/2006/relationships/tags" Target="../tags/tag156.xml"/><Relationship Id="rId26" Type="http://schemas.openxmlformats.org/officeDocument/2006/relationships/tags" Target="../tags/tag164.xml"/><Relationship Id="rId39" Type="http://schemas.openxmlformats.org/officeDocument/2006/relationships/tags" Target="../tags/tag177.xml"/><Relationship Id="rId21" Type="http://schemas.openxmlformats.org/officeDocument/2006/relationships/tags" Target="../tags/tag159.xml"/><Relationship Id="rId34" Type="http://schemas.openxmlformats.org/officeDocument/2006/relationships/tags" Target="../tags/tag172.xml"/><Relationship Id="rId42" Type="http://schemas.openxmlformats.org/officeDocument/2006/relationships/tags" Target="../tags/tag180.xml"/><Relationship Id="rId47" Type="http://schemas.openxmlformats.org/officeDocument/2006/relationships/image" Target="../media/image1.emf"/><Relationship Id="rId50" Type="http://schemas.openxmlformats.org/officeDocument/2006/relationships/image" Target="../media/image7.svg"/><Relationship Id="rId7" Type="http://schemas.openxmlformats.org/officeDocument/2006/relationships/tags" Target="../tags/tag145.xml"/><Relationship Id="rId2" Type="http://schemas.openxmlformats.org/officeDocument/2006/relationships/tags" Target="../tags/tag140.xml"/><Relationship Id="rId16" Type="http://schemas.openxmlformats.org/officeDocument/2006/relationships/tags" Target="../tags/tag154.xml"/><Relationship Id="rId29" Type="http://schemas.openxmlformats.org/officeDocument/2006/relationships/tags" Target="../tags/tag167.xml"/><Relationship Id="rId11" Type="http://schemas.openxmlformats.org/officeDocument/2006/relationships/tags" Target="../tags/tag149.xml"/><Relationship Id="rId24" Type="http://schemas.openxmlformats.org/officeDocument/2006/relationships/tags" Target="../tags/tag162.xml"/><Relationship Id="rId32" Type="http://schemas.openxmlformats.org/officeDocument/2006/relationships/tags" Target="../tags/tag170.xml"/><Relationship Id="rId37" Type="http://schemas.openxmlformats.org/officeDocument/2006/relationships/tags" Target="../tags/tag175.xml"/><Relationship Id="rId40" Type="http://schemas.openxmlformats.org/officeDocument/2006/relationships/tags" Target="../tags/tag178.xml"/><Relationship Id="rId45" Type="http://schemas.openxmlformats.org/officeDocument/2006/relationships/slideLayout" Target="../slideLayouts/slideLayout18.xml"/><Relationship Id="rId5" Type="http://schemas.openxmlformats.org/officeDocument/2006/relationships/tags" Target="../tags/tag143.xml"/><Relationship Id="rId15" Type="http://schemas.openxmlformats.org/officeDocument/2006/relationships/tags" Target="../tags/tag153.xml"/><Relationship Id="rId23" Type="http://schemas.openxmlformats.org/officeDocument/2006/relationships/tags" Target="../tags/tag161.xml"/><Relationship Id="rId28" Type="http://schemas.openxmlformats.org/officeDocument/2006/relationships/tags" Target="../tags/tag166.xml"/><Relationship Id="rId36" Type="http://schemas.openxmlformats.org/officeDocument/2006/relationships/tags" Target="../tags/tag174.xml"/><Relationship Id="rId49" Type="http://schemas.openxmlformats.org/officeDocument/2006/relationships/image" Target="../media/image6.png"/><Relationship Id="rId10" Type="http://schemas.openxmlformats.org/officeDocument/2006/relationships/tags" Target="../tags/tag148.xml"/><Relationship Id="rId19" Type="http://schemas.openxmlformats.org/officeDocument/2006/relationships/tags" Target="../tags/tag157.xml"/><Relationship Id="rId31" Type="http://schemas.openxmlformats.org/officeDocument/2006/relationships/tags" Target="../tags/tag169.xml"/><Relationship Id="rId44" Type="http://schemas.openxmlformats.org/officeDocument/2006/relationships/tags" Target="../tags/tag182.xml"/><Relationship Id="rId52" Type="http://schemas.openxmlformats.org/officeDocument/2006/relationships/chart" Target="../charts/chart8.xml"/><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tags" Target="../tags/tag152.xml"/><Relationship Id="rId22" Type="http://schemas.openxmlformats.org/officeDocument/2006/relationships/tags" Target="../tags/tag160.xml"/><Relationship Id="rId27" Type="http://schemas.openxmlformats.org/officeDocument/2006/relationships/tags" Target="../tags/tag165.xml"/><Relationship Id="rId30" Type="http://schemas.openxmlformats.org/officeDocument/2006/relationships/tags" Target="../tags/tag168.xml"/><Relationship Id="rId35" Type="http://schemas.openxmlformats.org/officeDocument/2006/relationships/tags" Target="../tags/tag173.xml"/><Relationship Id="rId43" Type="http://schemas.openxmlformats.org/officeDocument/2006/relationships/tags" Target="../tags/tag181.xml"/><Relationship Id="rId48" Type="http://schemas.openxmlformats.org/officeDocument/2006/relationships/chart" Target="../charts/chart6.xml"/><Relationship Id="rId8" Type="http://schemas.openxmlformats.org/officeDocument/2006/relationships/tags" Target="../tags/tag146.xml"/><Relationship Id="rId51" Type="http://schemas.openxmlformats.org/officeDocument/2006/relationships/chart" Target="../charts/chart7.xml"/><Relationship Id="rId3" Type="http://schemas.openxmlformats.org/officeDocument/2006/relationships/tags" Target="../tags/tag141.xml"/><Relationship Id="rId12" Type="http://schemas.openxmlformats.org/officeDocument/2006/relationships/tags" Target="../tags/tag150.xml"/><Relationship Id="rId17" Type="http://schemas.openxmlformats.org/officeDocument/2006/relationships/tags" Target="../tags/tag155.xml"/><Relationship Id="rId25" Type="http://schemas.openxmlformats.org/officeDocument/2006/relationships/tags" Target="../tags/tag163.xml"/><Relationship Id="rId33" Type="http://schemas.openxmlformats.org/officeDocument/2006/relationships/tags" Target="../tags/tag171.xml"/><Relationship Id="rId38" Type="http://schemas.openxmlformats.org/officeDocument/2006/relationships/tags" Target="../tags/tag176.xml"/><Relationship Id="rId46" Type="http://schemas.openxmlformats.org/officeDocument/2006/relationships/oleObject" Target="../embeddings/oleObject7.bin"/><Relationship Id="rId20" Type="http://schemas.openxmlformats.org/officeDocument/2006/relationships/tags" Target="../tags/tag158.xml"/><Relationship Id="rId41" Type="http://schemas.openxmlformats.org/officeDocument/2006/relationships/tags" Target="../tags/tag179.xml"/><Relationship Id="rId1" Type="http://schemas.openxmlformats.org/officeDocument/2006/relationships/tags" Target="../tags/tag139.xml"/><Relationship Id="rId6" Type="http://schemas.openxmlformats.org/officeDocument/2006/relationships/tags" Target="../tags/tag14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83.xml"/><Relationship Id="rId6" Type="http://schemas.openxmlformats.org/officeDocument/2006/relationships/hyperlink" Target="https://www.ey.com/da_dk/agribusiness/ejendomsskat-af-jord-under-solceller-og-vindmoller" TargetMode="External"/><Relationship Id="rId5" Type="http://schemas.openxmlformats.org/officeDocument/2006/relationships/image" Target="../media/image1.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84.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8.xml"/><Relationship Id="rId1" Type="http://schemas.openxmlformats.org/officeDocument/2006/relationships/tags" Target="../tags/tag185.xml"/><Relationship Id="rId5" Type="http://schemas.openxmlformats.org/officeDocument/2006/relationships/hyperlink" Target="https://dk.europeanenergy.com/wp-content/uploads/sites/2/2023/10/hvidbog-om-mere-vedvarende-energi-paa-land.pdf" TargetMode="Externa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8.xml"/><Relationship Id="rId1" Type="http://schemas.openxmlformats.org/officeDocument/2006/relationships/tags" Target="../tags/tag186.xml"/><Relationship Id="rId5" Type="http://schemas.openxmlformats.org/officeDocument/2006/relationships/hyperlink" Target="https://dk.europeanenergy.com/wp-content/uploads/sites/2/2023/10/hvidbog-om-mere-vedvarende-energi-paa-land.pdf" TargetMode="Externa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8.xml"/><Relationship Id="rId1" Type="http://schemas.openxmlformats.org/officeDocument/2006/relationships/tags" Target="../tags/tag187.xml"/><Relationship Id="rId5" Type="http://schemas.openxmlformats.org/officeDocument/2006/relationships/hyperlink" Target="https://dk.europeanenergy.com/wp-content/uploads/sites/2/2023/10/hvidbog-om-mere-vedvarende-energi-paa-land.pdf" TargetMode="Externa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tags" Target="../tags/tag18.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13" Type="http://schemas.openxmlformats.org/officeDocument/2006/relationships/tags" Target="../tags/tag31.xml"/><Relationship Id="rId18" Type="http://schemas.openxmlformats.org/officeDocument/2006/relationships/tags" Target="../tags/tag36.xml"/><Relationship Id="rId26" Type="http://schemas.openxmlformats.org/officeDocument/2006/relationships/tags" Target="../tags/tag44.xml"/><Relationship Id="rId39" Type="http://schemas.openxmlformats.org/officeDocument/2006/relationships/oleObject" Target="../embeddings/oleObject4.bin"/><Relationship Id="rId21" Type="http://schemas.openxmlformats.org/officeDocument/2006/relationships/tags" Target="../tags/tag39.xml"/><Relationship Id="rId34" Type="http://schemas.openxmlformats.org/officeDocument/2006/relationships/tags" Target="../tags/tag52.xml"/><Relationship Id="rId42" Type="http://schemas.openxmlformats.org/officeDocument/2006/relationships/image" Target="../media/image6.png"/><Relationship Id="rId7" Type="http://schemas.openxmlformats.org/officeDocument/2006/relationships/tags" Target="../tags/tag25.xml"/><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tags" Target="../tags/tag38.xml"/><Relationship Id="rId29" Type="http://schemas.openxmlformats.org/officeDocument/2006/relationships/tags" Target="../tags/tag47.xml"/><Relationship Id="rId41" Type="http://schemas.openxmlformats.org/officeDocument/2006/relationships/chart" Target="../charts/chart1.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tags" Target="../tags/tag42.xml"/><Relationship Id="rId32" Type="http://schemas.openxmlformats.org/officeDocument/2006/relationships/tags" Target="../tags/tag50.xml"/><Relationship Id="rId37" Type="http://schemas.openxmlformats.org/officeDocument/2006/relationships/tags" Target="../tags/tag55.xml"/><Relationship Id="rId40" Type="http://schemas.openxmlformats.org/officeDocument/2006/relationships/image" Target="../media/image1.emf"/><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tags" Target="../tags/tag41.xml"/><Relationship Id="rId28" Type="http://schemas.openxmlformats.org/officeDocument/2006/relationships/tags" Target="../tags/tag46.xml"/><Relationship Id="rId36" Type="http://schemas.openxmlformats.org/officeDocument/2006/relationships/tags" Target="../tags/tag54.xml"/><Relationship Id="rId10" Type="http://schemas.openxmlformats.org/officeDocument/2006/relationships/tags" Target="../tags/tag28.xml"/><Relationship Id="rId19" Type="http://schemas.openxmlformats.org/officeDocument/2006/relationships/tags" Target="../tags/tag37.xml"/><Relationship Id="rId31" Type="http://schemas.openxmlformats.org/officeDocument/2006/relationships/tags" Target="../tags/tag49.xml"/><Relationship Id="rId44" Type="http://schemas.openxmlformats.org/officeDocument/2006/relationships/chart" Target="../charts/chart2.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tags" Target="../tags/tag40.xml"/><Relationship Id="rId27" Type="http://schemas.openxmlformats.org/officeDocument/2006/relationships/tags" Target="../tags/tag45.xml"/><Relationship Id="rId30" Type="http://schemas.openxmlformats.org/officeDocument/2006/relationships/tags" Target="../tags/tag48.xml"/><Relationship Id="rId35" Type="http://schemas.openxmlformats.org/officeDocument/2006/relationships/tags" Target="../tags/tag53.xml"/><Relationship Id="rId43" Type="http://schemas.openxmlformats.org/officeDocument/2006/relationships/image" Target="../media/image7.svg"/><Relationship Id="rId8" Type="http://schemas.openxmlformats.org/officeDocument/2006/relationships/tags" Target="../tags/tag26.xml"/><Relationship Id="rId3" Type="http://schemas.openxmlformats.org/officeDocument/2006/relationships/tags" Target="../tags/tag21.xml"/><Relationship Id="rId12" Type="http://schemas.openxmlformats.org/officeDocument/2006/relationships/tags" Target="../tags/tag30.xml"/><Relationship Id="rId17" Type="http://schemas.openxmlformats.org/officeDocument/2006/relationships/tags" Target="../tags/tag35.xml"/><Relationship Id="rId25" Type="http://schemas.openxmlformats.org/officeDocument/2006/relationships/tags" Target="../tags/tag43.xml"/><Relationship Id="rId33" Type="http://schemas.openxmlformats.org/officeDocument/2006/relationships/tags" Target="../tags/tag51.xml"/><Relationship Id="rId38"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3" Type="http://schemas.openxmlformats.org/officeDocument/2006/relationships/tags" Target="../tags/tag68.xml"/><Relationship Id="rId18" Type="http://schemas.openxmlformats.org/officeDocument/2006/relationships/tags" Target="../tags/tag73.xml"/><Relationship Id="rId26" Type="http://schemas.openxmlformats.org/officeDocument/2006/relationships/tags" Target="../tags/tag81.xml"/><Relationship Id="rId39" Type="http://schemas.openxmlformats.org/officeDocument/2006/relationships/oleObject" Target="../embeddings/oleObject5.bin"/><Relationship Id="rId21" Type="http://schemas.openxmlformats.org/officeDocument/2006/relationships/tags" Target="../tags/tag76.xml"/><Relationship Id="rId34" Type="http://schemas.openxmlformats.org/officeDocument/2006/relationships/tags" Target="../tags/tag89.xml"/><Relationship Id="rId42" Type="http://schemas.openxmlformats.org/officeDocument/2006/relationships/image" Target="../media/image6.png"/><Relationship Id="rId7" Type="http://schemas.openxmlformats.org/officeDocument/2006/relationships/tags" Target="../tags/tag62.xml"/><Relationship Id="rId2" Type="http://schemas.openxmlformats.org/officeDocument/2006/relationships/tags" Target="../tags/tag57.xml"/><Relationship Id="rId16" Type="http://schemas.openxmlformats.org/officeDocument/2006/relationships/tags" Target="../tags/tag71.xml"/><Relationship Id="rId20" Type="http://schemas.openxmlformats.org/officeDocument/2006/relationships/tags" Target="../tags/tag75.xml"/><Relationship Id="rId29" Type="http://schemas.openxmlformats.org/officeDocument/2006/relationships/tags" Target="../tags/tag84.xml"/><Relationship Id="rId41" Type="http://schemas.openxmlformats.org/officeDocument/2006/relationships/chart" Target="../charts/chart3.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24" Type="http://schemas.openxmlformats.org/officeDocument/2006/relationships/tags" Target="../tags/tag79.xml"/><Relationship Id="rId32" Type="http://schemas.openxmlformats.org/officeDocument/2006/relationships/tags" Target="../tags/tag87.xml"/><Relationship Id="rId37" Type="http://schemas.openxmlformats.org/officeDocument/2006/relationships/tags" Target="../tags/tag92.xml"/><Relationship Id="rId40" Type="http://schemas.openxmlformats.org/officeDocument/2006/relationships/image" Target="../media/image1.emf"/><Relationship Id="rId5" Type="http://schemas.openxmlformats.org/officeDocument/2006/relationships/tags" Target="../tags/tag60.xml"/><Relationship Id="rId15" Type="http://schemas.openxmlformats.org/officeDocument/2006/relationships/tags" Target="../tags/tag70.xml"/><Relationship Id="rId23" Type="http://schemas.openxmlformats.org/officeDocument/2006/relationships/tags" Target="../tags/tag78.xml"/><Relationship Id="rId28" Type="http://schemas.openxmlformats.org/officeDocument/2006/relationships/tags" Target="../tags/tag83.xml"/><Relationship Id="rId36" Type="http://schemas.openxmlformats.org/officeDocument/2006/relationships/tags" Target="../tags/tag91.xml"/><Relationship Id="rId10" Type="http://schemas.openxmlformats.org/officeDocument/2006/relationships/tags" Target="../tags/tag65.xml"/><Relationship Id="rId19" Type="http://schemas.openxmlformats.org/officeDocument/2006/relationships/tags" Target="../tags/tag74.xml"/><Relationship Id="rId31" Type="http://schemas.openxmlformats.org/officeDocument/2006/relationships/tags" Target="../tags/tag86.xml"/><Relationship Id="rId44" Type="http://schemas.openxmlformats.org/officeDocument/2006/relationships/chart" Target="../charts/chart4.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tags" Target="../tags/tag69.xml"/><Relationship Id="rId22" Type="http://schemas.openxmlformats.org/officeDocument/2006/relationships/tags" Target="../tags/tag77.xml"/><Relationship Id="rId27" Type="http://schemas.openxmlformats.org/officeDocument/2006/relationships/tags" Target="../tags/tag82.xml"/><Relationship Id="rId30" Type="http://schemas.openxmlformats.org/officeDocument/2006/relationships/tags" Target="../tags/tag85.xml"/><Relationship Id="rId35" Type="http://schemas.openxmlformats.org/officeDocument/2006/relationships/tags" Target="../tags/tag90.xml"/><Relationship Id="rId43" Type="http://schemas.openxmlformats.org/officeDocument/2006/relationships/image" Target="../media/image7.svg"/><Relationship Id="rId8" Type="http://schemas.openxmlformats.org/officeDocument/2006/relationships/tags" Target="../tags/tag63.xml"/><Relationship Id="rId3" Type="http://schemas.openxmlformats.org/officeDocument/2006/relationships/tags" Target="../tags/tag58.xml"/><Relationship Id="rId12" Type="http://schemas.openxmlformats.org/officeDocument/2006/relationships/tags" Target="../tags/tag67.xml"/><Relationship Id="rId17" Type="http://schemas.openxmlformats.org/officeDocument/2006/relationships/tags" Target="../tags/tag72.xml"/><Relationship Id="rId25" Type="http://schemas.openxmlformats.org/officeDocument/2006/relationships/tags" Target="../tags/tag80.xml"/><Relationship Id="rId33" Type="http://schemas.openxmlformats.org/officeDocument/2006/relationships/tags" Target="../tags/tag88.xml"/><Relationship Id="rId38"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E997F35-218D-B5B9-E4BE-AF5DD0AF37B4}"/>
              </a:ext>
            </a:extLst>
          </p:cNvPr>
          <p:cNvGraphicFramePr>
            <a:graphicFrameLocks noChangeAspect="1"/>
          </p:cNvGraphicFramePr>
          <p:nvPr>
            <p:custDataLst>
              <p:tags r:id="rId1"/>
            </p:custDataLst>
            <p:extLst>
              <p:ext uri="{D42A27DB-BD31-4B8C-83A1-F6EECF244321}">
                <p14:modId xmlns:p14="http://schemas.microsoft.com/office/powerpoint/2010/main" val="2498300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3" name="think-cell data - do not delete" hidden="1">
                        <a:extLst>
                          <a:ext uri="{FF2B5EF4-FFF2-40B4-BE49-F238E27FC236}">
                            <a16:creationId xmlns:a16="http://schemas.microsoft.com/office/drawing/2014/main" id="{5E997F35-218D-B5B9-E4BE-AF5DD0AF37B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Slide Number Placeholder 14">
            <a:extLst>
              <a:ext uri="{FF2B5EF4-FFF2-40B4-BE49-F238E27FC236}">
                <a16:creationId xmlns:a16="http://schemas.microsoft.com/office/drawing/2014/main" id="{64078C3C-3BB5-386A-F228-2BB7DB317EB9}"/>
              </a:ext>
            </a:extLst>
          </p:cNvPr>
          <p:cNvSpPr>
            <a:spLocks noGrp="1"/>
          </p:cNvSpPr>
          <p:nvPr>
            <p:ph type="sldNum" sz="quarter" idx="17"/>
          </p:nvPr>
        </p:nvSpPr>
        <p:spPr/>
        <p:txBody>
          <a:bodyPr/>
          <a:lstStyle/>
          <a:p>
            <a:fld id="{23AA811B-2EBD-4900-905E-5BE206449611}" type="slidenum">
              <a:rPr lang="da-DK" smtClean="0"/>
              <a:pPr/>
              <a:t>1</a:t>
            </a:fld>
            <a:endParaRPr lang="da-DK"/>
          </a:p>
        </p:txBody>
      </p:sp>
      <p:sp>
        <p:nvSpPr>
          <p:cNvPr id="5" name="Title 4">
            <a:extLst>
              <a:ext uri="{FF2B5EF4-FFF2-40B4-BE49-F238E27FC236}">
                <a16:creationId xmlns:a16="http://schemas.microsoft.com/office/drawing/2014/main" id="{7A588356-B3BB-FCA0-5C9F-AC10BBC4C74B}"/>
              </a:ext>
            </a:extLst>
          </p:cNvPr>
          <p:cNvSpPr>
            <a:spLocks noGrp="1"/>
          </p:cNvSpPr>
          <p:nvPr>
            <p:ph type="ctrTitle"/>
          </p:nvPr>
        </p:nvSpPr>
        <p:spPr/>
        <p:txBody>
          <a:bodyPr vert="horz"/>
          <a:lstStyle/>
          <a:p>
            <a:r>
              <a:rPr lang="da-DK" sz="4000" dirty="0"/>
              <a:t>Stigende omkostninger bremser grøn omstilling: </a:t>
            </a:r>
            <a:br>
              <a:rPr lang="da-DK" sz="4000" dirty="0"/>
            </a:br>
            <a:r>
              <a:rPr lang="da-DK" sz="2500" dirty="0"/>
              <a:t>- Analyse af stigende udgifter til landbaseret VE i Danmark 2019-2025</a:t>
            </a:r>
          </a:p>
        </p:txBody>
      </p:sp>
      <p:sp>
        <p:nvSpPr>
          <p:cNvPr id="9" name="Footer Placeholder 8">
            <a:extLst>
              <a:ext uri="{FF2B5EF4-FFF2-40B4-BE49-F238E27FC236}">
                <a16:creationId xmlns:a16="http://schemas.microsoft.com/office/drawing/2014/main" id="{966CDCCD-E449-4663-1793-0E316BEE6092}"/>
              </a:ext>
            </a:extLst>
          </p:cNvPr>
          <p:cNvSpPr>
            <a:spLocks noGrp="1"/>
          </p:cNvSpPr>
          <p:nvPr>
            <p:ph type="ftr" sz="quarter" idx="20"/>
          </p:nvPr>
        </p:nvSpPr>
        <p:spPr/>
        <p:txBody>
          <a:bodyPr/>
          <a:lstStyle/>
          <a:p>
            <a:r>
              <a:rPr lang="da-DK" dirty="0"/>
              <a:t>Analyse, Marts 2025</a:t>
            </a:r>
          </a:p>
        </p:txBody>
      </p:sp>
    </p:spTree>
    <p:extLst>
      <p:ext uri="{BB962C8B-B14F-4D97-AF65-F5344CB8AC3E}">
        <p14:creationId xmlns:p14="http://schemas.microsoft.com/office/powerpoint/2010/main" val="521925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B1E3FA2-C9F5-A389-EEB5-38D75FC35818}"/>
              </a:ext>
            </a:extLst>
          </p:cNvPr>
          <p:cNvGraphicFramePr>
            <a:graphicFrameLocks noChangeAspect="1"/>
          </p:cNvGraphicFramePr>
          <p:nvPr>
            <p:custDataLst>
              <p:tags r:id="rId1"/>
            </p:custDataLst>
            <p:extLst>
              <p:ext uri="{D42A27DB-BD31-4B8C-83A1-F6EECF244321}">
                <p14:modId xmlns:p14="http://schemas.microsoft.com/office/powerpoint/2010/main" val="2107157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8" imgW="359" imgH="360" progId="TCLayout.ActiveDocument.1">
                  <p:embed/>
                </p:oleObj>
              </mc:Choice>
              <mc:Fallback>
                <p:oleObj name="think-cell Slide" r:id="rId48" imgW="359" imgH="360" progId="TCLayout.ActiveDocument.1">
                  <p:embed/>
                  <p:pic>
                    <p:nvPicPr>
                      <p:cNvPr id="8" name="think-cell data - do not delete" hidden="1">
                        <a:extLst>
                          <a:ext uri="{FF2B5EF4-FFF2-40B4-BE49-F238E27FC236}">
                            <a16:creationId xmlns:a16="http://schemas.microsoft.com/office/drawing/2014/main" id="{CB1E3FA2-C9F5-A389-EEB5-38D75FC35818}"/>
                          </a:ext>
                        </a:extLst>
                      </p:cNvPr>
                      <p:cNvPicPr/>
                      <p:nvPr/>
                    </p:nvPicPr>
                    <p:blipFill>
                      <a:blip r:embed="rId49"/>
                      <a:stretch>
                        <a:fillRect/>
                      </a:stretch>
                    </p:blipFill>
                    <p:spPr>
                      <a:xfrm>
                        <a:off x="1588" y="1588"/>
                        <a:ext cx="1588" cy="1588"/>
                      </a:xfrm>
                      <a:prstGeom prst="rect">
                        <a:avLst/>
                      </a:prstGeom>
                    </p:spPr>
                  </p:pic>
                </p:oleObj>
              </mc:Fallback>
            </mc:AlternateContent>
          </a:graphicData>
        </a:graphic>
      </p:graphicFrame>
      <p:sp>
        <p:nvSpPr>
          <p:cNvPr id="82" name="Rektangel 81">
            <a:extLst>
              <a:ext uri="{FF2B5EF4-FFF2-40B4-BE49-F238E27FC236}">
                <a16:creationId xmlns:a16="http://schemas.microsoft.com/office/drawing/2014/main" id="{9345ED5E-909E-8139-FD0D-36796BA7E4CE}"/>
              </a:ext>
            </a:extLst>
          </p:cNvPr>
          <p:cNvSpPr/>
          <p:nvPr/>
        </p:nvSpPr>
        <p:spPr>
          <a:xfrm>
            <a:off x="8748712" y="1547812"/>
            <a:ext cx="2720888" cy="4406563"/>
          </a:xfrm>
          <a:prstGeom prst="rect">
            <a:avLst/>
          </a:prstGeom>
          <a:solidFill>
            <a:schemeClr val="bg1">
              <a:lumMod val="9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spcBef>
                <a:spcPts val="300"/>
              </a:spcBef>
            </a:pPr>
            <a:r>
              <a:rPr lang="da-DK" sz="1050" b="1">
                <a:solidFill>
                  <a:schemeClr val="tx1"/>
                </a:solidFill>
              </a:rPr>
              <a:t>De faste politisk pålagte omkostninger 2023-2025</a:t>
            </a:r>
            <a:endParaRPr lang="da-DK" sz="1050" b="1" noProof="0">
              <a:solidFill>
                <a:schemeClr val="tx1"/>
              </a:solidFill>
            </a:endParaRPr>
          </a:p>
          <a:p>
            <a:pPr>
              <a:spcBef>
                <a:spcPts val="300"/>
              </a:spcBef>
            </a:pPr>
            <a:endParaRPr lang="da-DK" sz="900">
              <a:solidFill>
                <a:schemeClr val="tx1"/>
              </a:solidFill>
            </a:endParaRPr>
          </a:p>
          <a:p>
            <a:pPr>
              <a:spcBef>
                <a:spcPts val="300"/>
              </a:spcBef>
            </a:pPr>
            <a:r>
              <a:rPr lang="da-DK" sz="900">
                <a:solidFill>
                  <a:schemeClr val="tx1"/>
                </a:solidFill>
              </a:rPr>
              <a:t>De initiale omkostninger, som er politisk pålagt VE-anlæg, stiger med 53-61% mellem 2023 og 2025, i høj grad båret af de faste omkostninger.</a:t>
            </a:r>
            <a:r>
              <a:rPr lang="da-DK" sz="1000">
                <a:solidFill>
                  <a:schemeClr val="tx1"/>
                </a:solidFill>
              </a:rPr>
              <a:t> </a:t>
            </a:r>
          </a:p>
          <a:p>
            <a:pPr>
              <a:spcBef>
                <a:spcPts val="300"/>
              </a:spcBef>
            </a:pPr>
            <a:endParaRPr lang="da-DK" sz="900" noProof="0">
              <a:solidFill>
                <a:schemeClr val="tx1"/>
              </a:solidFill>
            </a:endParaRPr>
          </a:p>
          <a:p>
            <a:pPr>
              <a:spcBef>
                <a:spcPts val="300"/>
              </a:spcBef>
            </a:pPr>
            <a:r>
              <a:rPr lang="da-DK" sz="900" i="1">
                <a:solidFill>
                  <a:schemeClr val="tx1"/>
                </a:solidFill>
              </a:rPr>
              <a:t>Grøn Pulje</a:t>
            </a:r>
          </a:p>
          <a:p>
            <a:pPr>
              <a:spcBef>
                <a:spcPts val="300"/>
              </a:spcBef>
            </a:pPr>
            <a:r>
              <a:rPr lang="da-DK" sz="900">
                <a:solidFill>
                  <a:schemeClr val="tx1"/>
                </a:solidFill>
              </a:rPr>
              <a:t>VE-udviklerne skal fra 1. juli 2024 betale 312.500 kr. pr. MW til kommunerne for </a:t>
            </a:r>
            <a:r>
              <a:rPr lang="da-DK" sz="900" err="1">
                <a:solidFill>
                  <a:schemeClr val="tx1"/>
                </a:solidFill>
              </a:rPr>
              <a:t>landvind</a:t>
            </a:r>
            <a:r>
              <a:rPr lang="da-DK" sz="900">
                <a:solidFill>
                  <a:schemeClr val="tx1"/>
                </a:solidFill>
              </a:rPr>
              <a:t>. Det er en 150 procent stigning. I 2025 udgør Grøn Pulje 15% mod 9% i 2023.</a:t>
            </a:r>
          </a:p>
          <a:p>
            <a:pPr>
              <a:spcBef>
                <a:spcPts val="300"/>
              </a:spcBef>
            </a:pPr>
            <a:endParaRPr lang="da-DK" sz="900">
              <a:solidFill>
                <a:schemeClr val="tx1"/>
              </a:solidFill>
            </a:endParaRPr>
          </a:p>
          <a:p>
            <a:pPr>
              <a:spcBef>
                <a:spcPts val="300"/>
              </a:spcBef>
            </a:pPr>
            <a:r>
              <a:rPr lang="da-DK" sz="900" i="1">
                <a:solidFill>
                  <a:schemeClr val="tx1"/>
                </a:solidFill>
              </a:rPr>
              <a:t>TSO </a:t>
            </a:r>
          </a:p>
          <a:p>
            <a:pPr>
              <a:spcBef>
                <a:spcPts val="300"/>
              </a:spcBef>
            </a:pPr>
            <a:r>
              <a:rPr lang="da-DK" sz="900" noProof="0">
                <a:solidFill>
                  <a:schemeClr val="tx1"/>
                </a:solidFill>
              </a:rPr>
              <a:t>I 2023 udgør Energinets tilslutningsbidrag 36 % i Rød zone, og i 2025 udgør det 47 % i Rød zone. Energinets tarifstruktur ændres</a:t>
            </a:r>
            <a:r>
              <a:rPr lang="da-DK" sz="900">
                <a:solidFill>
                  <a:schemeClr val="tx1"/>
                </a:solidFill>
              </a:rPr>
              <a:t> også (se næste slide). </a:t>
            </a:r>
          </a:p>
          <a:p>
            <a:pPr>
              <a:spcBef>
                <a:spcPts val="300"/>
              </a:spcBef>
            </a:pPr>
            <a:endParaRPr lang="da-DK" sz="900">
              <a:solidFill>
                <a:schemeClr val="tx1"/>
              </a:solidFill>
            </a:endParaRPr>
          </a:p>
          <a:p>
            <a:pPr>
              <a:spcBef>
                <a:spcPts val="300"/>
              </a:spcBef>
            </a:pPr>
            <a:r>
              <a:rPr lang="da-DK" sz="900" i="1">
                <a:solidFill>
                  <a:schemeClr val="tx1"/>
                </a:solidFill>
              </a:rPr>
              <a:t>DSO</a:t>
            </a:r>
          </a:p>
          <a:p>
            <a:pPr>
              <a:spcBef>
                <a:spcPts val="300"/>
              </a:spcBef>
            </a:pPr>
            <a:r>
              <a:rPr lang="da-DK" sz="900" err="1">
                <a:solidFill>
                  <a:schemeClr val="tx1"/>
                </a:solidFill>
              </a:rPr>
              <a:t>Netselskabernes</a:t>
            </a:r>
            <a:r>
              <a:rPr lang="da-DK" sz="900">
                <a:solidFill>
                  <a:schemeClr val="tx1"/>
                </a:solidFill>
              </a:rPr>
              <a:t> tilslutningsbidrag reguleres årligt efter reguleringsprisindekset, som er det indeks, der bruges i </a:t>
            </a:r>
            <a:r>
              <a:rPr lang="da-DK" sz="900" err="1">
                <a:solidFill>
                  <a:schemeClr val="tx1"/>
                </a:solidFill>
              </a:rPr>
              <a:t>netselskabernes</a:t>
            </a:r>
            <a:r>
              <a:rPr lang="da-DK" sz="900">
                <a:solidFill>
                  <a:schemeClr val="tx1"/>
                </a:solidFill>
              </a:rPr>
              <a:t> økonomiske regulering</a:t>
            </a:r>
            <a:endParaRPr lang="da-DK" sz="900" strike="sngStrike">
              <a:solidFill>
                <a:schemeClr val="tx1"/>
              </a:solidFill>
            </a:endParaRPr>
          </a:p>
          <a:p>
            <a:pPr>
              <a:spcBef>
                <a:spcPts val="300"/>
              </a:spcBef>
            </a:pPr>
            <a:r>
              <a:rPr lang="da-DK" sz="900" noProof="0">
                <a:solidFill>
                  <a:schemeClr val="tx1"/>
                </a:solidFill>
              </a:rPr>
              <a:t>  </a:t>
            </a:r>
          </a:p>
        </p:txBody>
      </p:sp>
      <p:sp>
        <p:nvSpPr>
          <p:cNvPr id="2" name="Titel 1">
            <a:extLst>
              <a:ext uri="{FF2B5EF4-FFF2-40B4-BE49-F238E27FC236}">
                <a16:creationId xmlns:a16="http://schemas.microsoft.com/office/drawing/2014/main" id="{8C3EEEAF-3164-FA5B-E705-CFB8F0A914C4}"/>
              </a:ext>
            </a:extLst>
          </p:cNvPr>
          <p:cNvSpPr>
            <a:spLocks noGrp="1"/>
          </p:cNvSpPr>
          <p:nvPr>
            <p:ph type="title"/>
          </p:nvPr>
        </p:nvSpPr>
        <p:spPr>
          <a:xfrm>
            <a:off x="720000" y="360000"/>
            <a:ext cx="10740163" cy="831600"/>
          </a:xfrm>
        </p:spPr>
        <p:txBody>
          <a:bodyPr vert="horz"/>
          <a:lstStyle/>
          <a:p>
            <a:r>
              <a:rPr lang="da-DK">
                <a:solidFill>
                  <a:srgbClr val="307675"/>
                </a:solidFill>
              </a:rPr>
              <a:t>De initiale </a:t>
            </a:r>
            <a:r>
              <a:rPr lang="da-DK"/>
              <a:t>omkostninger stiger med 53-61% fra 2023 til 2025 - i høj grad drevet af Energinets takster</a:t>
            </a:r>
          </a:p>
        </p:txBody>
      </p:sp>
      <p:sp>
        <p:nvSpPr>
          <p:cNvPr id="4" name="Pladsholder til tekst 3">
            <a:extLst>
              <a:ext uri="{FF2B5EF4-FFF2-40B4-BE49-F238E27FC236}">
                <a16:creationId xmlns:a16="http://schemas.microsoft.com/office/drawing/2014/main" id="{3DFA10D7-44F1-6E55-5EF3-461008DB8936}"/>
              </a:ext>
            </a:extLst>
          </p:cNvPr>
          <p:cNvSpPr>
            <a:spLocks noGrp="1"/>
          </p:cNvSpPr>
          <p:nvPr>
            <p:ph type="body" sz="quarter" idx="17"/>
          </p:nvPr>
        </p:nvSpPr>
        <p:spPr>
          <a:xfrm>
            <a:off x="719999" y="5778500"/>
            <a:ext cx="8028713" cy="539500"/>
          </a:xfrm>
        </p:spPr>
        <p:txBody>
          <a:bodyPr/>
          <a:lstStyle/>
          <a:p>
            <a:r>
              <a:rPr lang="da-DK" sz="700" b="1">
                <a:solidFill>
                  <a:schemeClr val="tx1">
                    <a:lumMod val="50000"/>
                    <a:lumOff val="50000"/>
                  </a:schemeClr>
                </a:solidFill>
              </a:rPr>
              <a:t>Note:</a:t>
            </a:r>
            <a:r>
              <a:rPr lang="da-DK" sz="700">
                <a:solidFill>
                  <a:schemeClr val="tx1">
                    <a:lumMod val="50000"/>
                    <a:lumOff val="50000"/>
                  </a:schemeClr>
                </a:solidFill>
              </a:rPr>
              <a:t> Se Metode afsnittet for tilgang og forbehold. *Satserne i figuren til højre er prisindeksreguleret, og dermed ikke de faktiske satser. Se Bilagstabellerne for de faktiske satser.</a:t>
            </a:r>
          </a:p>
          <a:p>
            <a:r>
              <a:rPr lang="da-DK" sz="700" b="1">
                <a:solidFill>
                  <a:schemeClr val="tx1">
                    <a:lumMod val="50000"/>
                    <a:lumOff val="50000"/>
                  </a:schemeClr>
                </a:solidFill>
              </a:rPr>
              <a:t>Kilde:</a:t>
            </a:r>
            <a:r>
              <a:rPr lang="da-DK" sz="700">
                <a:solidFill>
                  <a:schemeClr val="tx1">
                    <a:lumMod val="50000"/>
                    <a:lumOff val="50000"/>
                  </a:schemeClr>
                </a:solidFill>
              </a:rPr>
              <a:t> Green Power Denmark på baggrund af Energinets takster, </a:t>
            </a:r>
            <a:r>
              <a:rPr lang="da-DK" sz="700" err="1">
                <a:solidFill>
                  <a:schemeClr val="tx1">
                    <a:lumMod val="50000"/>
                    <a:lumOff val="50000"/>
                  </a:schemeClr>
                </a:solidFill>
              </a:rPr>
              <a:t>DSO'ernes</a:t>
            </a:r>
            <a:r>
              <a:rPr lang="da-DK" sz="700">
                <a:solidFill>
                  <a:schemeClr val="tx1">
                    <a:lumMod val="50000"/>
                    <a:lumOff val="50000"/>
                  </a:schemeClr>
                </a:solidFill>
              </a:rPr>
              <a:t> tilslutningsbidrag og tariffer (Green Power Denmark) samt N1, </a:t>
            </a:r>
            <a:r>
              <a:rPr lang="da-DK" sz="700" err="1">
                <a:solidFill>
                  <a:schemeClr val="tx1">
                    <a:lumMod val="50000"/>
                    <a:lumOff val="50000"/>
                  </a:schemeClr>
                </a:solidFill>
              </a:rPr>
              <a:t>Cerius</a:t>
            </a:r>
            <a:r>
              <a:rPr lang="da-DK" sz="700">
                <a:solidFill>
                  <a:schemeClr val="tx1">
                    <a:lumMod val="50000"/>
                    <a:lumOff val="50000"/>
                  </a:schemeClr>
                </a:solidFill>
              </a:rPr>
              <a:t> og European Energy </a:t>
            </a:r>
          </a:p>
        </p:txBody>
      </p:sp>
      <p:sp>
        <p:nvSpPr>
          <p:cNvPr id="6" name="Pladsholder til slidenummer 5">
            <a:extLst>
              <a:ext uri="{FF2B5EF4-FFF2-40B4-BE49-F238E27FC236}">
                <a16:creationId xmlns:a16="http://schemas.microsoft.com/office/drawing/2014/main" id="{EEF95A3D-D993-DFFB-65DA-454724E0C7C9}"/>
              </a:ext>
            </a:extLst>
          </p:cNvPr>
          <p:cNvSpPr>
            <a:spLocks noGrp="1"/>
          </p:cNvSpPr>
          <p:nvPr>
            <p:ph type="sldNum" sz="quarter" idx="12"/>
          </p:nvPr>
        </p:nvSpPr>
        <p:spPr/>
        <p:txBody>
          <a:bodyPr/>
          <a:lstStyle/>
          <a:p>
            <a:fld id="{23AA811B-2EBD-4900-905E-5BE206449611}" type="slidenum">
              <a:rPr lang="da-DK" smtClean="0"/>
              <a:pPr/>
              <a:t>10</a:t>
            </a:fld>
            <a:endParaRPr lang="da-DK"/>
          </a:p>
        </p:txBody>
      </p:sp>
      <p:cxnSp>
        <p:nvCxnSpPr>
          <p:cNvPr id="18" name="Lige forbindelse 17">
            <a:extLst>
              <a:ext uri="{FF2B5EF4-FFF2-40B4-BE49-F238E27FC236}">
                <a16:creationId xmlns:a16="http://schemas.microsoft.com/office/drawing/2014/main" id="{511FF0BC-CC80-2AEF-4B72-99956D5CA909}"/>
              </a:ext>
            </a:extLst>
          </p:cNvPr>
          <p:cNvCxnSpPr/>
          <p:nvPr/>
        </p:nvCxnSpPr>
        <p:spPr>
          <a:xfrm flipV="1">
            <a:off x="719138" y="1547813"/>
            <a:ext cx="10750462" cy="187"/>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Lige forbindelse 18">
            <a:extLst>
              <a:ext uri="{FF2B5EF4-FFF2-40B4-BE49-F238E27FC236}">
                <a16:creationId xmlns:a16="http://schemas.microsoft.com/office/drawing/2014/main" id="{6A09C486-7EFD-BC6F-80F9-B1D10B1CE671}"/>
              </a:ext>
            </a:extLst>
          </p:cNvPr>
          <p:cNvCxnSpPr/>
          <p:nvPr/>
        </p:nvCxnSpPr>
        <p:spPr>
          <a:xfrm flipV="1">
            <a:off x="719138" y="5778500"/>
            <a:ext cx="10750462" cy="18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9" name="Rektangel 8">
            <a:extLst>
              <a:ext uri="{FF2B5EF4-FFF2-40B4-BE49-F238E27FC236}">
                <a16:creationId xmlns:a16="http://schemas.microsoft.com/office/drawing/2014/main" id="{E7CBD736-4F94-E5A8-4335-F6FEE1175708}"/>
              </a:ext>
            </a:extLst>
          </p:cNvPr>
          <p:cNvSpPr/>
          <p:nvPr/>
        </p:nvSpPr>
        <p:spPr>
          <a:xfrm>
            <a:off x="683969" y="1138576"/>
            <a:ext cx="10464677" cy="355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spcBef>
                <a:spcPts val="300"/>
              </a:spcBef>
            </a:pPr>
            <a:r>
              <a:rPr lang="da-DK" sz="1100" b="1" noProof="0">
                <a:solidFill>
                  <a:schemeClr val="tx1"/>
                </a:solidFill>
              </a:rPr>
              <a:t>Omkostninger som følge af ændret regulering – eksempel for </a:t>
            </a:r>
            <a:r>
              <a:rPr lang="da-DK" sz="1100" b="1" err="1">
                <a:solidFill>
                  <a:schemeClr val="tx1"/>
                </a:solidFill>
              </a:rPr>
              <a:t>landvind</a:t>
            </a:r>
            <a:r>
              <a:rPr lang="da-DK" sz="1100" b="1" noProof="0">
                <a:solidFill>
                  <a:schemeClr val="tx1"/>
                </a:solidFill>
              </a:rPr>
              <a:t> (DSO-tilsluttet, A-høj) </a:t>
            </a:r>
            <a:r>
              <a:rPr lang="da-DK" sz="1100" b="1">
                <a:solidFill>
                  <a:schemeClr val="tx1"/>
                </a:solidFill>
              </a:rPr>
              <a:t>i år 1 (</a:t>
            </a:r>
            <a:r>
              <a:rPr lang="da-DK" sz="1100" b="1" noProof="0">
                <a:solidFill>
                  <a:schemeClr val="tx1"/>
                </a:solidFill>
              </a:rPr>
              <a:t>2019, 2023, 2024 og 2025e)*</a:t>
            </a:r>
            <a:endParaRPr lang="da-DK" sz="1100" b="1">
              <a:solidFill>
                <a:schemeClr val="tx1"/>
              </a:solidFill>
            </a:endParaRPr>
          </a:p>
          <a:p>
            <a:pPr>
              <a:spcBef>
                <a:spcPts val="300"/>
              </a:spcBef>
            </a:pPr>
            <a:r>
              <a:rPr lang="da-DK" sz="1100" noProof="0">
                <a:solidFill>
                  <a:schemeClr val="tx1"/>
                </a:solidFill>
              </a:rPr>
              <a:t>1.000</a:t>
            </a:r>
            <a:r>
              <a:rPr lang="da-DK" sz="1100" b="1" noProof="0">
                <a:solidFill>
                  <a:schemeClr val="tx1"/>
                </a:solidFill>
              </a:rPr>
              <a:t> </a:t>
            </a:r>
            <a:r>
              <a:rPr lang="da-DK" sz="1050" i="1" noProof="0">
                <a:solidFill>
                  <a:schemeClr val="tx1"/>
                </a:solidFill>
              </a:rPr>
              <a:t>kr. (2019-priser)/MW </a:t>
            </a:r>
            <a:r>
              <a:rPr lang="da-DK" sz="1050" b="1" noProof="0">
                <a:solidFill>
                  <a:schemeClr val="tx1"/>
                </a:solidFill>
              </a:rPr>
              <a:t> </a:t>
            </a:r>
            <a:endParaRPr lang="da-DK" sz="1100" b="1" noProof="0">
              <a:solidFill>
                <a:schemeClr val="tx1"/>
              </a:solidFill>
            </a:endParaRPr>
          </a:p>
        </p:txBody>
      </p:sp>
      <p:graphicFrame>
        <p:nvGraphicFramePr>
          <p:cNvPr id="17" name="Chart 3">
            <a:extLst>
              <a:ext uri="{FF2B5EF4-FFF2-40B4-BE49-F238E27FC236}">
                <a16:creationId xmlns:a16="http://schemas.microsoft.com/office/drawing/2014/main" id="{EBA032FA-2733-B279-512B-6580D869CF84}"/>
              </a:ext>
            </a:extLst>
          </p:cNvPr>
          <p:cNvGraphicFramePr/>
          <p:nvPr>
            <p:custDataLst>
              <p:tags r:id="rId2"/>
            </p:custDataLst>
            <p:extLst>
              <p:ext uri="{D42A27DB-BD31-4B8C-83A1-F6EECF244321}">
                <p14:modId xmlns:p14="http://schemas.microsoft.com/office/powerpoint/2010/main" val="292531561"/>
              </p:ext>
            </p:extLst>
          </p:nvPr>
        </p:nvGraphicFramePr>
        <p:xfrm>
          <a:off x="638175" y="2266950"/>
          <a:ext cx="7450138" cy="2947988"/>
        </p:xfrm>
        <a:graphic>
          <a:graphicData uri="http://schemas.openxmlformats.org/drawingml/2006/chart">
            <c:chart xmlns:c="http://schemas.openxmlformats.org/drawingml/2006/chart" xmlns:r="http://schemas.openxmlformats.org/officeDocument/2006/relationships" r:id="rId50"/>
          </a:graphicData>
        </a:graphic>
      </p:graphicFrame>
      <p:cxnSp>
        <p:nvCxnSpPr>
          <p:cNvPr id="107" name="Lige forbindelse 106">
            <a:extLst>
              <a:ext uri="{FF2B5EF4-FFF2-40B4-BE49-F238E27FC236}">
                <a16:creationId xmlns:a16="http://schemas.microsoft.com/office/drawing/2014/main" id="{B8B4F7A3-A09C-2485-ABC3-CCB8CB0915F3}"/>
              </a:ext>
            </a:extLst>
          </p:cNvPr>
          <p:cNvCxnSpPr/>
          <p:nvPr>
            <p:custDataLst>
              <p:tags r:id="rId3"/>
            </p:custDataLst>
          </p:nvPr>
        </p:nvCxnSpPr>
        <p:spPr bwMode="auto">
          <a:xfrm flipV="1">
            <a:off x="2744788" y="3714750"/>
            <a:ext cx="0" cy="544513"/>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Lige forbindelse 108">
            <a:extLst>
              <a:ext uri="{FF2B5EF4-FFF2-40B4-BE49-F238E27FC236}">
                <a16:creationId xmlns:a16="http://schemas.microsoft.com/office/drawing/2014/main" id="{C1CA31FB-B882-E6C9-B32C-7A3E5717C9A9}"/>
              </a:ext>
            </a:extLst>
          </p:cNvPr>
          <p:cNvCxnSpPr/>
          <p:nvPr>
            <p:custDataLst>
              <p:tags r:id="rId4"/>
            </p:custDataLst>
          </p:nvPr>
        </p:nvCxnSpPr>
        <p:spPr bwMode="auto">
          <a:xfrm>
            <a:off x="2744788" y="3714750"/>
            <a:ext cx="1617663"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0" name="Lige forbindelse 109">
            <a:extLst>
              <a:ext uri="{FF2B5EF4-FFF2-40B4-BE49-F238E27FC236}">
                <a16:creationId xmlns:a16="http://schemas.microsoft.com/office/drawing/2014/main" id="{6D6F7255-D3D6-80D9-35A0-D27756FE72E2}"/>
              </a:ext>
            </a:extLst>
          </p:cNvPr>
          <p:cNvCxnSpPr/>
          <p:nvPr>
            <p:custDataLst>
              <p:tags r:id="rId5"/>
            </p:custDataLst>
          </p:nvPr>
        </p:nvCxnSpPr>
        <p:spPr bwMode="auto">
          <a:xfrm>
            <a:off x="4362450" y="3714750"/>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18" name="Lige forbindelse 117">
            <a:extLst>
              <a:ext uri="{FF2B5EF4-FFF2-40B4-BE49-F238E27FC236}">
                <a16:creationId xmlns:a16="http://schemas.microsoft.com/office/drawing/2014/main" id="{7EE35B50-90FF-5407-212B-09C88758C058}"/>
              </a:ext>
            </a:extLst>
          </p:cNvPr>
          <p:cNvCxnSpPr/>
          <p:nvPr>
            <p:custDataLst>
              <p:tags r:id="rId6"/>
            </p:custDataLst>
          </p:nvPr>
        </p:nvCxnSpPr>
        <p:spPr bwMode="auto">
          <a:xfrm flipV="1">
            <a:off x="5981700" y="1981200"/>
            <a:ext cx="0" cy="1116013"/>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Lige forbindelse 118">
            <a:extLst>
              <a:ext uri="{FF2B5EF4-FFF2-40B4-BE49-F238E27FC236}">
                <a16:creationId xmlns:a16="http://schemas.microsoft.com/office/drawing/2014/main" id="{A7B8896C-B96F-BD6B-094C-73E4DF4E172C}"/>
              </a:ext>
            </a:extLst>
          </p:cNvPr>
          <p:cNvCxnSpPr/>
          <p:nvPr>
            <p:custDataLst>
              <p:tags r:id="rId7"/>
            </p:custDataLst>
          </p:nvPr>
        </p:nvCxnSpPr>
        <p:spPr bwMode="auto">
          <a:xfrm>
            <a:off x="5981700" y="1981200"/>
            <a:ext cx="1619250"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0" name="Lige forbindelse 119">
            <a:extLst>
              <a:ext uri="{FF2B5EF4-FFF2-40B4-BE49-F238E27FC236}">
                <a16:creationId xmlns:a16="http://schemas.microsoft.com/office/drawing/2014/main" id="{0EFF22C4-474A-9BE2-22D8-249B8065F6C0}"/>
              </a:ext>
            </a:extLst>
          </p:cNvPr>
          <p:cNvCxnSpPr/>
          <p:nvPr>
            <p:custDataLst>
              <p:tags r:id="rId8"/>
            </p:custDataLst>
          </p:nvPr>
        </p:nvCxnSpPr>
        <p:spPr bwMode="auto">
          <a:xfrm>
            <a:off x="7600950" y="1981200"/>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50" name="Text Placeholder 2">
            <a:extLst>
              <a:ext uri="{FF2B5EF4-FFF2-40B4-BE49-F238E27FC236}">
                <a16:creationId xmlns:a16="http://schemas.microsoft.com/office/drawing/2014/main" id="{F0F0CF3D-835A-54C3-B3A7-5A530EC46140}"/>
              </a:ext>
            </a:extLst>
          </p:cNvPr>
          <p:cNvSpPr>
            <a:spLocks noGrp="1"/>
          </p:cNvSpPr>
          <p:nvPr>
            <p:custDataLst>
              <p:tags r:id="rId9"/>
            </p:custDataLst>
          </p:nvPr>
        </p:nvSpPr>
        <p:spPr bwMode="auto">
          <a:xfrm>
            <a:off x="965200" y="5178425"/>
            <a:ext cx="320675"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AC9BA8AC-7A87-463B-908B-F0441197A8DF}" type="datetime'2''''''''''''''''''''''''''''''''0''''''1''9'">
              <a:rPr lang="da-DK" altLang="en-US" sz="1100" smtClean="0"/>
              <a:pPr marL="0" lvl="0" indent="0" algn="ctr">
                <a:spcBef>
                  <a:spcPct val="0"/>
                </a:spcBef>
                <a:spcAft>
                  <a:spcPct val="0"/>
                </a:spcAft>
                <a:buNone/>
              </a:pPr>
              <a:t>2019</a:t>
            </a:fld>
            <a:endParaRPr lang="da-DK" sz="1100" noProof="0"/>
          </a:p>
        </p:txBody>
      </p:sp>
      <p:sp>
        <p:nvSpPr>
          <p:cNvPr id="301" name="Text Placeholder 2">
            <a:extLst>
              <a:ext uri="{FF2B5EF4-FFF2-40B4-BE49-F238E27FC236}">
                <a16:creationId xmlns:a16="http://schemas.microsoft.com/office/drawing/2014/main" id="{8AC294AD-A7D5-24E7-7D69-4CCB2D2EAB8A}"/>
              </a:ext>
            </a:extLst>
          </p:cNvPr>
          <p:cNvSpPr>
            <a:spLocks noGrp="1"/>
          </p:cNvSpPr>
          <p:nvPr>
            <p:custDataLst>
              <p:tags r:id="rId10"/>
            </p:custDataLst>
          </p:nvPr>
        </p:nvSpPr>
        <p:spPr bwMode="gray">
          <a:xfrm>
            <a:off x="2559050" y="4449763"/>
            <a:ext cx="371475" cy="304800"/>
          </a:xfrm>
          <a:prstGeom prst="rect">
            <a:avLst/>
          </a:prstGeom>
          <a:solidFill>
            <a:schemeClr val="accent1"/>
          </a:solidFill>
          <a:ln>
            <a:noFill/>
          </a:ln>
          <a:effectLst/>
        </p:spPr>
        <p:txBody>
          <a:bodyPr vert="horz" wrap="none" lIns="17463" tIns="0" rIns="17463" bIns="0" rtlCol="0" anchor="ctr">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6FC66C60-D06B-4803-BF7B-8FC4C28D9441}" type="datetime'''''1''''''''''''''''''''''''''1''''''0'''''''''''">
              <a:rPr lang="da-DK" altLang="en-US" sz="1000" smtClean="0">
                <a:solidFill>
                  <a:schemeClr val="bg1"/>
                </a:solidFill>
                <a:effectLst/>
              </a:rPr>
              <a:pPr marL="0" lvl="0" indent="0" algn="ctr">
                <a:spcBef>
                  <a:spcPct val="0"/>
                </a:spcBef>
                <a:spcAft>
                  <a:spcPct val="0"/>
                </a:spcAft>
                <a:buNone/>
              </a:pPr>
              <a:t>110</a:t>
            </a:fld>
            <a:br>
              <a:rPr lang="da-DK" altLang="en-US" sz="1000">
                <a:solidFill>
                  <a:schemeClr val="bg1"/>
                </a:solidFill>
                <a:effectLst/>
              </a:rPr>
            </a:br>
            <a:r>
              <a:rPr lang="da-DK" altLang="en-US" sz="1000">
                <a:solidFill>
                  <a:schemeClr val="bg1"/>
                </a:solidFill>
                <a:effectLst/>
              </a:rPr>
              <a:t>(</a:t>
            </a:r>
            <a:fld id="{DEF9600A-B5EA-4C1A-869D-23E03197061A}" type="datetime'''''''''''''''''''''''''''''''''''''''2''''''6''''%'''''''''''">
              <a:rPr lang="da-DK" altLang="en-US" sz="1000" smtClean="0">
                <a:solidFill>
                  <a:schemeClr val="bg1"/>
                </a:solidFill>
                <a:effectLst/>
              </a:rPr>
              <a:pPr marL="0" lvl="0" indent="0" algn="ctr">
                <a:spcBef>
                  <a:spcPct val="0"/>
                </a:spcBef>
                <a:spcAft>
                  <a:spcPct val="0"/>
                </a:spcAft>
                <a:buNone/>
              </a:pPr>
              <a:t>26%</a:t>
            </a:fld>
            <a:r>
              <a:rPr lang="da-DK" altLang="en-US" sz="1000">
                <a:solidFill>
                  <a:schemeClr val="bg1"/>
                </a:solidFill>
                <a:effectLst/>
              </a:rPr>
              <a:t>)</a:t>
            </a:r>
            <a:endParaRPr lang="da-DK" sz="1000" noProof="0">
              <a:solidFill>
                <a:schemeClr val="bg1"/>
              </a:solidFill>
            </a:endParaRPr>
          </a:p>
        </p:txBody>
      </p:sp>
      <p:sp>
        <p:nvSpPr>
          <p:cNvPr id="27" name="Text Placeholder 2">
            <a:extLst>
              <a:ext uri="{FF2B5EF4-FFF2-40B4-BE49-F238E27FC236}">
                <a16:creationId xmlns:a16="http://schemas.microsoft.com/office/drawing/2014/main" id="{9069D112-97B1-EBCA-C210-0A5E73F6F7BE}"/>
              </a:ext>
            </a:extLst>
          </p:cNvPr>
          <p:cNvSpPr>
            <a:spLocks noGrp="1"/>
          </p:cNvSpPr>
          <p:nvPr>
            <p:custDataLst>
              <p:tags r:id="rId11"/>
            </p:custDataLst>
          </p:nvPr>
        </p:nvSpPr>
        <p:spPr bwMode="auto">
          <a:xfrm>
            <a:off x="2573338" y="5178425"/>
            <a:ext cx="3429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4B11C27D-164C-42D9-8409-1460E8E2BBBD}" type="datetime'''''''''''2''''0''''''''2''''''3'''''''''">
              <a:rPr lang="da-DK" altLang="en-US" sz="1100" smtClean="0"/>
              <a:pPr marL="0" lvl="0" indent="0" algn="ctr">
                <a:spcBef>
                  <a:spcPct val="0"/>
                </a:spcBef>
                <a:spcAft>
                  <a:spcPct val="0"/>
                </a:spcAft>
                <a:buNone/>
              </a:pPr>
              <a:t>2023</a:t>
            </a:fld>
            <a:endParaRPr lang="da-DK" sz="1100" noProof="0"/>
          </a:p>
        </p:txBody>
      </p:sp>
      <p:sp>
        <p:nvSpPr>
          <p:cNvPr id="94" name="Text Placeholder 2">
            <a:extLst>
              <a:ext uri="{FF2B5EF4-FFF2-40B4-BE49-F238E27FC236}">
                <a16:creationId xmlns:a16="http://schemas.microsoft.com/office/drawing/2014/main" id="{87339D33-2782-650E-8B59-556D6ABFDFA0}"/>
              </a:ext>
            </a:extLst>
          </p:cNvPr>
          <p:cNvSpPr>
            <a:spLocks noGrp="1"/>
          </p:cNvSpPr>
          <p:nvPr>
            <p:custDataLst>
              <p:tags r:id="rId12"/>
            </p:custDataLst>
          </p:nvPr>
        </p:nvSpPr>
        <p:spPr bwMode="auto">
          <a:xfrm>
            <a:off x="3376613" y="5178425"/>
            <a:ext cx="3556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3046C1DF-1356-4204-8A15-DFC9A943D88A}" type="datetime'''''''''20''''''''''''''''''''''''''''2''''''''''''''4'">
              <a:rPr lang="da-DK" altLang="en-US" sz="1100" smtClean="0"/>
              <a:pPr marL="0" lvl="0" indent="0" algn="ctr">
                <a:spcBef>
                  <a:spcPct val="0"/>
                </a:spcBef>
                <a:spcAft>
                  <a:spcPct val="0"/>
                </a:spcAft>
                <a:buNone/>
              </a:pPr>
              <a:t>2024</a:t>
            </a:fld>
            <a:endParaRPr lang="da-DK" sz="1100" noProof="0"/>
          </a:p>
        </p:txBody>
      </p:sp>
      <p:sp>
        <p:nvSpPr>
          <p:cNvPr id="307" name="Text Placeholder 2">
            <a:extLst>
              <a:ext uri="{FF2B5EF4-FFF2-40B4-BE49-F238E27FC236}">
                <a16:creationId xmlns:a16="http://schemas.microsoft.com/office/drawing/2014/main" id="{BD1394DE-493C-F003-58FC-2E1E602D342A}"/>
              </a:ext>
            </a:extLst>
          </p:cNvPr>
          <p:cNvSpPr>
            <a:spLocks noGrp="1"/>
          </p:cNvSpPr>
          <p:nvPr>
            <p:custDataLst>
              <p:tags r:id="rId13"/>
            </p:custDataLst>
          </p:nvPr>
        </p:nvSpPr>
        <p:spPr bwMode="gray">
          <a:xfrm>
            <a:off x="4176713" y="4200525"/>
            <a:ext cx="371475"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32D880FA-CFA0-499D-AF1D-79FF19592DED}" type="datetime'''''2''''''''''6''''''''7'''''''''''''''''''">
              <a:rPr lang="da-DK" altLang="en-US" sz="1000" smtClean="0">
                <a:solidFill>
                  <a:schemeClr val="bg1"/>
                </a:solidFill>
              </a:rPr>
              <a:pPr marL="0" lvl="0" indent="0" algn="ctr">
                <a:spcBef>
                  <a:spcPct val="0"/>
                </a:spcBef>
                <a:spcAft>
                  <a:spcPct val="0"/>
                </a:spcAft>
                <a:buNone/>
              </a:pPr>
              <a:t>267</a:t>
            </a:fld>
            <a:br>
              <a:rPr lang="da-DK" altLang="en-US" sz="1000">
                <a:solidFill>
                  <a:schemeClr val="bg1"/>
                </a:solidFill>
                <a:effectLst/>
              </a:rPr>
            </a:br>
            <a:r>
              <a:rPr lang="da-DK" altLang="en-US" sz="1000">
                <a:solidFill>
                  <a:schemeClr val="bg1"/>
                </a:solidFill>
                <a:effectLst/>
              </a:rPr>
              <a:t>(</a:t>
            </a:r>
            <a:fld id="{77C26397-FE4F-4910-B927-5AEF524103F2}" type="datetime'39''''''''''''''''''''''''''''%'''''''''''">
              <a:rPr lang="da-DK" altLang="en-US" sz="1000" smtClean="0">
                <a:solidFill>
                  <a:schemeClr val="bg1"/>
                </a:solidFill>
              </a:rPr>
              <a:pPr marL="0" lvl="0" indent="0" algn="ctr">
                <a:spcBef>
                  <a:spcPct val="0"/>
                </a:spcBef>
                <a:spcAft>
                  <a:spcPct val="0"/>
                </a:spcAft>
                <a:buNone/>
              </a:pPr>
              <a:t>39%</a:t>
            </a:fld>
            <a:r>
              <a:rPr lang="da-DK" sz="1000" noProof="0">
                <a:solidFill>
                  <a:schemeClr val="bg1"/>
                </a:solidFill>
              </a:rPr>
              <a:t>)</a:t>
            </a:r>
          </a:p>
        </p:txBody>
      </p:sp>
      <p:sp>
        <p:nvSpPr>
          <p:cNvPr id="69" name="Text Placeholder 2">
            <a:extLst>
              <a:ext uri="{FF2B5EF4-FFF2-40B4-BE49-F238E27FC236}">
                <a16:creationId xmlns:a16="http://schemas.microsoft.com/office/drawing/2014/main" id="{4E0BCBF8-ED4A-1B6B-C51C-ECCACA7E88BC}"/>
              </a:ext>
            </a:extLst>
          </p:cNvPr>
          <p:cNvSpPr>
            <a:spLocks noGrp="1"/>
          </p:cNvSpPr>
          <p:nvPr>
            <p:custDataLst>
              <p:tags r:id="rId14"/>
            </p:custDataLst>
          </p:nvPr>
        </p:nvSpPr>
        <p:spPr bwMode="auto">
          <a:xfrm>
            <a:off x="4191000" y="5178425"/>
            <a:ext cx="3429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F26DD80B-08EA-4C01-937F-DBB412491041}" type="datetime'''''''''''''''''2''''''''0''2''''''5'''''''''''">
              <a:rPr lang="da-DK" altLang="en-US" sz="1100" smtClean="0"/>
              <a:pPr marL="0" lvl="0" indent="0" algn="ctr">
                <a:spcBef>
                  <a:spcPct val="0"/>
                </a:spcBef>
                <a:spcAft>
                  <a:spcPct val="0"/>
                </a:spcAft>
                <a:buNone/>
              </a:pPr>
              <a:t>2025</a:t>
            </a:fld>
            <a:endParaRPr lang="da-DK" sz="1100" noProof="0"/>
          </a:p>
        </p:txBody>
      </p:sp>
      <p:sp>
        <p:nvSpPr>
          <p:cNvPr id="310" name="Text Placeholder 2">
            <a:extLst>
              <a:ext uri="{FF2B5EF4-FFF2-40B4-BE49-F238E27FC236}">
                <a16:creationId xmlns:a16="http://schemas.microsoft.com/office/drawing/2014/main" id="{E1665F22-8970-9693-9BFB-E25740D9473D}"/>
              </a:ext>
            </a:extLst>
          </p:cNvPr>
          <p:cNvSpPr>
            <a:spLocks noGrp="1"/>
          </p:cNvSpPr>
          <p:nvPr>
            <p:custDataLst>
              <p:tags r:id="rId15"/>
            </p:custDataLst>
          </p:nvPr>
        </p:nvSpPr>
        <p:spPr bwMode="gray">
          <a:xfrm>
            <a:off x="5811838" y="3500438"/>
            <a:ext cx="339725" cy="304800"/>
          </a:xfrm>
          <a:prstGeom prst="rect">
            <a:avLst/>
          </a:prstGeom>
          <a:solidFill>
            <a:srgbClr val="C0C0C0"/>
          </a:solidFill>
          <a:ln>
            <a:noFill/>
          </a:ln>
          <a:effectLst/>
        </p:spPr>
        <p:txBody>
          <a:bodyPr vert="horz" wrap="none" lIns="17463" tIns="0" rIns="17463" bIns="0" rtlCol="0" anchor="ctr">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322FBAB2-F688-473D-B2C2-75214FA05A2E}" type="datetime'''''1''''''''''''''''''''''49'''''''''''''''''''''''''">
              <a:rPr lang="da-DK" altLang="en-US" sz="1000" smtClean="0"/>
              <a:pPr marL="0" lvl="0" indent="0" algn="ctr">
                <a:spcBef>
                  <a:spcPct val="0"/>
                </a:spcBef>
                <a:spcAft>
                  <a:spcPct val="0"/>
                </a:spcAft>
                <a:buNone/>
              </a:pPr>
              <a:t>149</a:t>
            </a:fld>
            <a:br>
              <a:rPr lang="da-DK" altLang="en-US" sz="1000">
                <a:effectLst/>
              </a:rPr>
            </a:br>
            <a:r>
              <a:rPr lang="da-DK" altLang="en-US" sz="1000">
                <a:effectLst/>
              </a:rPr>
              <a:t>(</a:t>
            </a:r>
            <a:fld id="{B17D9EDB-BE40-4DDD-98E4-F8333D8A3762}" type="datetime'''''''''''''1''''''''''''''''''2''''''''''''''''%'''''''''">
              <a:rPr lang="da-DK" altLang="en-US" sz="1000" smtClean="0"/>
              <a:pPr marL="0" lvl="0" indent="0" algn="ctr">
                <a:spcBef>
                  <a:spcPct val="0"/>
                </a:spcBef>
                <a:spcAft>
                  <a:spcPct val="0"/>
                </a:spcAft>
                <a:buNone/>
              </a:pPr>
              <a:t>12%</a:t>
            </a:fld>
            <a:r>
              <a:rPr lang="da-DK" altLang="en-US" sz="1000">
                <a:effectLst/>
              </a:rPr>
              <a:t>)</a:t>
            </a:r>
            <a:endParaRPr lang="da-DK" sz="1000" noProof="0"/>
          </a:p>
        </p:txBody>
      </p:sp>
      <p:sp>
        <p:nvSpPr>
          <p:cNvPr id="315" name="Text Placeholder 2">
            <a:extLst>
              <a:ext uri="{FF2B5EF4-FFF2-40B4-BE49-F238E27FC236}">
                <a16:creationId xmlns:a16="http://schemas.microsoft.com/office/drawing/2014/main" id="{2E171C7E-DDEC-81F8-F61F-C3C9A35F9AC4}"/>
              </a:ext>
            </a:extLst>
          </p:cNvPr>
          <p:cNvSpPr>
            <a:spLocks noGrp="1"/>
          </p:cNvSpPr>
          <p:nvPr>
            <p:custDataLst>
              <p:tags r:id="rId16"/>
            </p:custDataLst>
          </p:nvPr>
        </p:nvSpPr>
        <p:spPr bwMode="gray">
          <a:xfrm>
            <a:off x="5792788" y="3830638"/>
            <a:ext cx="377825"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600525B1-FF14-4A28-8B2B-A8A597948076}" type="datetime'''''''''''''''''''''''''''28''''''''''''''''''8'''''''''">
              <a:rPr lang="da-DK" altLang="en-US" sz="1000" smtClean="0"/>
              <a:pPr marL="0" lvl="0" indent="0" algn="ctr">
                <a:spcBef>
                  <a:spcPct val="0"/>
                </a:spcBef>
                <a:spcAft>
                  <a:spcPct val="0"/>
                </a:spcAft>
                <a:buNone/>
              </a:pPr>
              <a:t>288</a:t>
            </a:fld>
            <a:br>
              <a:rPr lang="da-DK" altLang="en-US" sz="1000">
                <a:effectLst/>
              </a:rPr>
            </a:br>
            <a:r>
              <a:rPr lang="da-DK" altLang="en-US" sz="1000">
                <a:effectLst/>
              </a:rPr>
              <a:t>(</a:t>
            </a:r>
            <a:fld id="{F521C7B1-D47C-4D6C-B3D0-D10E3514F99D}" type="datetime'''2''''''''''''4%'''''''''''''''''''''''''''''">
              <a:rPr lang="da-DK" altLang="en-US" sz="1000" smtClean="0"/>
              <a:pPr marL="0" lvl="0" indent="0" algn="ctr">
                <a:spcBef>
                  <a:spcPct val="0"/>
                </a:spcBef>
                <a:spcAft>
                  <a:spcPct val="0"/>
                </a:spcAft>
                <a:buNone/>
              </a:pPr>
              <a:t>24%</a:t>
            </a:fld>
            <a:r>
              <a:rPr lang="da-DK" altLang="en-US" sz="1000">
                <a:effectLst/>
              </a:rPr>
              <a:t>)</a:t>
            </a:r>
            <a:endParaRPr lang="da-DK" sz="1000" noProof="0"/>
          </a:p>
        </p:txBody>
      </p:sp>
      <p:sp>
        <p:nvSpPr>
          <p:cNvPr id="3" name="Text Placeholder 2">
            <a:extLst>
              <a:ext uri="{FF2B5EF4-FFF2-40B4-BE49-F238E27FC236}">
                <a16:creationId xmlns:a16="http://schemas.microsoft.com/office/drawing/2014/main" id="{4B3BBF50-96FC-0558-6D1B-082E4E601516}"/>
              </a:ext>
            </a:extLst>
          </p:cNvPr>
          <p:cNvSpPr>
            <a:spLocks noGrp="1"/>
          </p:cNvSpPr>
          <p:nvPr>
            <p:custDataLst>
              <p:tags r:id="rId17"/>
            </p:custDataLst>
          </p:nvPr>
        </p:nvSpPr>
        <p:spPr bwMode="auto">
          <a:xfrm>
            <a:off x="5810250" y="5178425"/>
            <a:ext cx="3429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E12465CA-1FC8-4BB3-BA51-80D3B75775CD}" type="datetime'''''''''''''''''''2''''''''''0''''''''''''''''2''''''''3'''''">
              <a:rPr lang="da-DK" altLang="en-US" sz="1100" smtClean="0"/>
              <a:pPr marL="0" lvl="0" indent="0" algn="ctr">
                <a:spcBef>
                  <a:spcPct val="0"/>
                </a:spcBef>
                <a:spcAft>
                  <a:spcPct val="0"/>
                </a:spcAft>
                <a:buNone/>
              </a:pPr>
              <a:t>2023</a:t>
            </a:fld>
            <a:endParaRPr lang="da-DK" sz="1100" noProof="0"/>
          </a:p>
        </p:txBody>
      </p:sp>
      <p:sp>
        <p:nvSpPr>
          <p:cNvPr id="30" name="Text Placeholder 2">
            <a:extLst>
              <a:ext uri="{FF2B5EF4-FFF2-40B4-BE49-F238E27FC236}">
                <a16:creationId xmlns:a16="http://schemas.microsoft.com/office/drawing/2014/main" id="{2919C279-68CF-FB7F-FAE0-6B5F80B4CC67}"/>
              </a:ext>
            </a:extLst>
          </p:cNvPr>
          <p:cNvSpPr>
            <a:spLocks noGrp="1"/>
          </p:cNvSpPr>
          <p:nvPr>
            <p:custDataLst>
              <p:tags r:id="rId18"/>
            </p:custDataLst>
          </p:nvPr>
        </p:nvSpPr>
        <p:spPr bwMode="auto">
          <a:xfrm>
            <a:off x="6613525" y="5178425"/>
            <a:ext cx="3556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20BC2453-D7F5-473D-9648-F4CBC8FED493}" type="datetime'20''''''''''''''''''''''''''''''''2''4'''''''''''''''''''">
              <a:rPr lang="da-DK" altLang="en-US" sz="1100" smtClean="0"/>
              <a:pPr marL="0" lvl="0" indent="0" algn="ctr">
                <a:spcBef>
                  <a:spcPct val="0"/>
                </a:spcBef>
                <a:spcAft>
                  <a:spcPct val="0"/>
                </a:spcAft>
                <a:buNone/>
              </a:pPr>
              <a:t>2024</a:t>
            </a:fld>
            <a:endParaRPr lang="da-DK" sz="1100" noProof="0"/>
          </a:p>
        </p:txBody>
      </p:sp>
      <p:sp>
        <p:nvSpPr>
          <p:cNvPr id="321" name="Text Placeholder 2">
            <a:extLst>
              <a:ext uri="{FF2B5EF4-FFF2-40B4-BE49-F238E27FC236}">
                <a16:creationId xmlns:a16="http://schemas.microsoft.com/office/drawing/2014/main" id="{D3AC0C39-7ABC-B2FD-FA50-6C8DC71639C0}"/>
              </a:ext>
            </a:extLst>
          </p:cNvPr>
          <p:cNvSpPr>
            <a:spLocks noGrp="1"/>
          </p:cNvSpPr>
          <p:nvPr>
            <p:custDataLst>
              <p:tags r:id="rId19"/>
            </p:custDataLst>
          </p:nvPr>
        </p:nvSpPr>
        <p:spPr bwMode="gray">
          <a:xfrm>
            <a:off x="7427913" y="2894013"/>
            <a:ext cx="346075" cy="304800"/>
          </a:xfrm>
          <a:prstGeom prst="rect">
            <a:avLst/>
          </a:prstGeom>
          <a:noFill/>
          <a:ln>
            <a:noFill/>
          </a:ln>
          <a:effectLst/>
          <a:extLst>
            <a:ext uri="{909E8E84-426E-40DD-AFC4-6F175D3DCCD1}">
              <a14:hiddenFill xmlns:a14="http://schemas.microsoft.com/office/drawing/2010/main">
                <a:solidFill>
                  <a:srgbClr val="C0C0C0"/>
                </a:solidFill>
              </a14:hiddenFill>
            </a:ext>
          </a:extLst>
        </p:spPr>
        <p:txBody>
          <a:bodyPr vert="horz" wrap="none" lIns="17463" tIns="0" rIns="17463" bIns="0" rtlCol="0" anchor="ctr">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7EB5CDC8-731D-4734-87E4-050C9C4ABC85}" type="datetime'''''''''''''''''''''''2''''''''''''''''''''''9''''''9'''''''">
              <a:rPr lang="da-DK" altLang="en-US" sz="1000" smtClean="0">
                <a:effectLst/>
              </a:rPr>
              <a:pPr marL="0" lvl="0" indent="0" algn="ctr">
                <a:spcBef>
                  <a:spcPct val="0"/>
                </a:spcBef>
                <a:spcAft>
                  <a:spcPct val="0"/>
                </a:spcAft>
                <a:buNone/>
              </a:pPr>
              <a:t>299</a:t>
            </a:fld>
            <a:br>
              <a:rPr lang="da-DK" altLang="en-US" sz="1000">
                <a:effectLst/>
              </a:rPr>
            </a:br>
            <a:r>
              <a:rPr lang="da-DK" altLang="en-US" sz="1000">
                <a:effectLst/>
              </a:rPr>
              <a:t>(</a:t>
            </a:r>
            <a:fld id="{2A3202C1-14EC-4142-BDD3-4B033F45DBF3}" type="datetime'''''''''''''''''''''''''''''''''1''''''''''''6%'''''''''''''">
              <a:rPr lang="da-DK" altLang="en-US" sz="1000" smtClean="0">
                <a:effectLst/>
              </a:rPr>
              <a:pPr marL="0" lvl="0" indent="0" algn="ctr">
                <a:spcBef>
                  <a:spcPct val="0"/>
                </a:spcBef>
                <a:spcAft>
                  <a:spcPct val="0"/>
                </a:spcAft>
                <a:buNone/>
              </a:pPr>
              <a:t>16%</a:t>
            </a:fld>
            <a:r>
              <a:rPr lang="da-DK" altLang="en-US" sz="1000">
                <a:effectLst/>
              </a:rPr>
              <a:t>)</a:t>
            </a:r>
            <a:endParaRPr lang="da-DK" sz="1000" noProof="0"/>
          </a:p>
        </p:txBody>
      </p:sp>
      <p:sp>
        <p:nvSpPr>
          <p:cNvPr id="326" name="Text Placeholder 2">
            <a:extLst>
              <a:ext uri="{FF2B5EF4-FFF2-40B4-BE49-F238E27FC236}">
                <a16:creationId xmlns:a16="http://schemas.microsoft.com/office/drawing/2014/main" id="{04A24D64-970F-839E-05C4-5E021590B18B}"/>
              </a:ext>
            </a:extLst>
          </p:cNvPr>
          <p:cNvSpPr>
            <a:spLocks noGrp="1"/>
          </p:cNvSpPr>
          <p:nvPr>
            <p:custDataLst>
              <p:tags r:id="rId20"/>
            </p:custDataLst>
          </p:nvPr>
        </p:nvSpPr>
        <p:spPr bwMode="gray">
          <a:xfrm>
            <a:off x="7431088" y="3549650"/>
            <a:ext cx="339725" cy="304800"/>
          </a:xfrm>
          <a:prstGeom prst="rect">
            <a:avLst/>
          </a:prstGeom>
          <a:noFill/>
          <a:ln>
            <a:noFill/>
          </a:ln>
          <a:effectLst/>
          <a:extLst>
            <a:ext uri="{909E8E84-426E-40DD-AFC4-6F175D3DCCD1}">
              <a14:hiddenFill xmlns:a14="http://schemas.microsoft.com/office/drawing/2010/main">
                <a:solidFill>
                  <a:srgbClr val="969696"/>
                </a:solidFill>
              </a14:hiddenFill>
            </a:ext>
          </a:extLst>
        </p:spPr>
        <p:txBody>
          <a:bodyPr vert="horz" wrap="none" lIns="17463" tIns="0" rIns="17463" bIns="0" rtlCol="0" anchor="ctr">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8D64B38C-FB4C-4035-ACCF-EFA33C34D76A}" type="datetime'''5''''''''''''''''''''''''''''6''''''''''''6'''''''''">
              <a:rPr lang="da-DK" altLang="en-US" sz="1000" smtClean="0"/>
              <a:pPr marL="0" lvl="0" indent="0" algn="ctr">
                <a:spcBef>
                  <a:spcPct val="0"/>
                </a:spcBef>
                <a:spcAft>
                  <a:spcPct val="0"/>
                </a:spcAft>
                <a:buNone/>
              </a:pPr>
              <a:t>566</a:t>
            </a:fld>
            <a:br>
              <a:rPr lang="da-DK" altLang="en-US" sz="1000">
                <a:effectLst/>
              </a:rPr>
            </a:br>
            <a:r>
              <a:rPr lang="da-DK" altLang="en-US" sz="1000">
                <a:effectLst/>
              </a:rPr>
              <a:t>(</a:t>
            </a:r>
            <a:fld id="{ECE50034-F5FD-4A00-99A1-0CD5737A78AB}" type="datetime'3''''''''''1''''''''''''''''''''''''''''''''''''%'''''''''''''">
              <a:rPr lang="da-DK" altLang="en-US" sz="1000" smtClean="0">
                <a:effectLst/>
              </a:rPr>
              <a:pPr marL="0" lvl="0" indent="0" algn="ctr">
                <a:spcBef>
                  <a:spcPct val="0"/>
                </a:spcBef>
                <a:spcAft>
                  <a:spcPct val="0"/>
                </a:spcAft>
                <a:buNone/>
              </a:pPr>
              <a:t>31%</a:t>
            </a:fld>
            <a:r>
              <a:rPr lang="da-DK" altLang="en-US" sz="1000">
                <a:effectLst/>
              </a:rPr>
              <a:t>)</a:t>
            </a:r>
            <a:endParaRPr lang="da-DK" sz="1000" noProof="0"/>
          </a:p>
        </p:txBody>
      </p:sp>
      <p:sp>
        <p:nvSpPr>
          <p:cNvPr id="45" name="Text Placeholder 2">
            <a:extLst>
              <a:ext uri="{FF2B5EF4-FFF2-40B4-BE49-F238E27FC236}">
                <a16:creationId xmlns:a16="http://schemas.microsoft.com/office/drawing/2014/main" id="{3AA85B30-9019-32E1-F230-AE8E0110CF59}"/>
              </a:ext>
            </a:extLst>
          </p:cNvPr>
          <p:cNvSpPr>
            <a:spLocks noGrp="1"/>
          </p:cNvSpPr>
          <p:nvPr>
            <p:custDataLst>
              <p:tags r:id="rId21"/>
            </p:custDataLst>
          </p:nvPr>
        </p:nvSpPr>
        <p:spPr bwMode="auto">
          <a:xfrm>
            <a:off x="7429500" y="5178425"/>
            <a:ext cx="3429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602E4854-AF25-4D2C-B919-335CC223D6A4}" type="datetime'''''''''''''''''''''''''''2''''''02''''5'''''">
              <a:rPr lang="da-DK" altLang="en-US" sz="1100" smtClean="0"/>
              <a:pPr marL="0" lvl="0" indent="0" algn="ctr">
                <a:spcBef>
                  <a:spcPct val="0"/>
                </a:spcBef>
                <a:spcAft>
                  <a:spcPct val="0"/>
                </a:spcAft>
                <a:buNone/>
              </a:pPr>
              <a:t>2025</a:t>
            </a:fld>
            <a:endParaRPr lang="da-DK" sz="1100" noProof="0"/>
          </a:p>
        </p:txBody>
      </p:sp>
      <p:sp>
        <p:nvSpPr>
          <p:cNvPr id="108" name="Text Placeholder 2">
            <a:extLst>
              <a:ext uri="{FF2B5EF4-FFF2-40B4-BE49-F238E27FC236}">
                <a16:creationId xmlns:a16="http://schemas.microsoft.com/office/drawing/2014/main" id="{8EA28E23-2C29-CFF7-2EC9-1A3B9847EA45}"/>
              </a:ext>
            </a:extLst>
          </p:cNvPr>
          <p:cNvSpPr>
            <a:spLocks noGrp="1"/>
          </p:cNvSpPr>
          <p:nvPr>
            <p:custDataLst>
              <p:tags r:id="rId22"/>
            </p:custDataLst>
          </p:nvPr>
        </p:nvSpPr>
        <p:spPr bwMode="gray">
          <a:xfrm>
            <a:off x="1036638" y="4875213"/>
            <a:ext cx="177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035171EC-02B3-40C2-873C-04FC76749E61}" type="datetime'''''''5''''''''''''''''''''''''''2'''''''''">
              <a:rPr lang="da-DK" altLang="en-US" sz="1000" smtClean="0"/>
              <a:pPr marL="0" lvl="0" indent="0" algn="ctr">
                <a:spcBef>
                  <a:spcPct val="0"/>
                </a:spcBef>
                <a:spcAft>
                  <a:spcPct val="0"/>
                </a:spcAft>
                <a:buNone/>
              </a:pPr>
              <a:t>52</a:t>
            </a:fld>
            <a:endParaRPr lang="da-DK" sz="1000" noProof="0"/>
          </a:p>
        </p:txBody>
      </p:sp>
      <p:sp>
        <p:nvSpPr>
          <p:cNvPr id="114" name="Text Placeholder 2">
            <a:extLst>
              <a:ext uri="{FF2B5EF4-FFF2-40B4-BE49-F238E27FC236}">
                <a16:creationId xmlns:a16="http://schemas.microsoft.com/office/drawing/2014/main" id="{91D2DF1E-C8AC-1E38-D75E-1E33C1109312}"/>
              </a:ext>
            </a:extLst>
          </p:cNvPr>
          <p:cNvSpPr>
            <a:spLocks noGrp="1"/>
          </p:cNvSpPr>
          <p:nvPr>
            <p:custDataLst>
              <p:tags r:id="rId23"/>
            </p:custDataLst>
          </p:nvPr>
        </p:nvSpPr>
        <p:spPr bwMode="gray">
          <a:xfrm>
            <a:off x="2611438" y="4297363"/>
            <a:ext cx="268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23B703F6-22AC-47B3-A716-55EFB5DF6334}" type="datetime'''4''''''''''2''''''''''''''''''''''''9'''''''''">
              <a:rPr lang="da-DK" altLang="en-US" sz="1000" smtClean="0"/>
              <a:pPr marL="0" lvl="0" indent="0" algn="ctr">
                <a:spcBef>
                  <a:spcPct val="0"/>
                </a:spcBef>
                <a:spcAft>
                  <a:spcPct val="0"/>
                </a:spcAft>
                <a:buNone/>
              </a:pPr>
              <a:t>429</a:t>
            </a:fld>
            <a:endParaRPr lang="da-DK" sz="1000" noProof="0"/>
          </a:p>
        </p:txBody>
      </p:sp>
      <p:sp>
        <p:nvSpPr>
          <p:cNvPr id="60" name="Text Placeholder 2">
            <a:extLst>
              <a:ext uri="{FF2B5EF4-FFF2-40B4-BE49-F238E27FC236}">
                <a16:creationId xmlns:a16="http://schemas.microsoft.com/office/drawing/2014/main" id="{2766AD97-5F2E-9F0B-9E2D-9F0F7768D2AA}"/>
              </a:ext>
            </a:extLst>
          </p:cNvPr>
          <p:cNvSpPr>
            <a:spLocks noGrp="1"/>
          </p:cNvSpPr>
          <p:nvPr>
            <p:custDataLst>
              <p:tags r:id="rId24"/>
            </p:custDataLst>
          </p:nvPr>
        </p:nvSpPr>
        <p:spPr bwMode="gray">
          <a:xfrm>
            <a:off x="3421063" y="4016375"/>
            <a:ext cx="268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0AEB98DD-97C1-4005-A3E4-A82237865355}" type="datetime'6''''''''''''''''''''2''''''''''''''0'''''''''''''''''''">
              <a:rPr lang="da-DK" altLang="en-US" sz="1000" smtClean="0"/>
              <a:pPr marL="0" lvl="0" indent="0" algn="ctr">
                <a:spcBef>
                  <a:spcPct val="0"/>
                </a:spcBef>
                <a:spcAft>
                  <a:spcPct val="0"/>
                </a:spcAft>
                <a:buNone/>
              </a:pPr>
              <a:t>620</a:t>
            </a:fld>
            <a:endParaRPr lang="da-DK" sz="1000" noProof="0"/>
          </a:p>
        </p:txBody>
      </p:sp>
      <p:sp>
        <p:nvSpPr>
          <p:cNvPr id="72" name="Text Placeholder 2">
            <a:extLst>
              <a:ext uri="{FF2B5EF4-FFF2-40B4-BE49-F238E27FC236}">
                <a16:creationId xmlns:a16="http://schemas.microsoft.com/office/drawing/2014/main" id="{89376586-E1C7-73CF-E544-DE3E0CEA08B6}"/>
              </a:ext>
            </a:extLst>
          </p:cNvPr>
          <p:cNvSpPr>
            <a:spLocks noGrp="1"/>
          </p:cNvSpPr>
          <p:nvPr>
            <p:custDataLst>
              <p:tags r:id="rId25"/>
            </p:custDataLst>
          </p:nvPr>
        </p:nvSpPr>
        <p:spPr bwMode="gray">
          <a:xfrm>
            <a:off x="4232275" y="3905250"/>
            <a:ext cx="2619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0FB44DF2-622F-4D0D-951C-C21835076420}" type="datetime'''6''''''9''''''3'''''''''''''''''''''''">
              <a:rPr lang="da-DK" altLang="en-US" sz="1000" smtClean="0"/>
              <a:pPr marL="0" lvl="0" indent="0" algn="ctr">
                <a:spcBef>
                  <a:spcPct val="0"/>
                </a:spcBef>
                <a:spcAft>
                  <a:spcPct val="0"/>
                </a:spcAft>
                <a:buNone/>
              </a:pPr>
              <a:t>693</a:t>
            </a:fld>
            <a:endParaRPr lang="da-DK" sz="1000" noProof="0"/>
          </a:p>
        </p:txBody>
      </p:sp>
      <p:sp>
        <p:nvSpPr>
          <p:cNvPr id="10" name="Text Placeholder 2">
            <a:extLst>
              <a:ext uri="{FF2B5EF4-FFF2-40B4-BE49-F238E27FC236}">
                <a16:creationId xmlns:a16="http://schemas.microsoft.com/office/drawing/2014/main" id="{63BD4974-00CE-0EBE-3E16-04B0F6331CA4}"/>
              </a:ext>
            </a:extLst>
          </p:cNvPr>
          <p:cNvSpPr>
            <a:spLocks noGrp="1"/>
          </p:cNvSpPr>
          <p:nvPr>
            <p:custDataLst>
              <p:tags r:id="rId26"/>
            </p:custDataLst>
          </p:nvPr>
        </p:nvSpPr>
        <p:spPr bwMode="gray">
          <a:xfrm>
            <a:off x="5827714" y="3135313"/>
            <a:ext cx="309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82EB1C00-21F2-4146-9904-B1D66551C7ED}" type="datetime'''''''''''''''''1''''''.2''''0''''1'''''''''''''''''''">
              <a:rPr lang="da-DK" altLang="en-US" sz="1000" smtClean="0"/>
              <a:pPr marL="0" lvl="0" indent="0" algn="ctr">
                <a:spcBef>
                  <a:spcPct val="0"/>
                </a:spcBef>
                <a:spcAft>
                  <a:spcPct val="0"/>
                </a:spcAft>
                <a:buNone/>
              </a:pPr>
              <a:t>1.201</a:t>
            </a:fld>
            <a:endParaRPr lang="da-DK" sz="1000" noProof="0"/>
          </a:p>
        </p:txBody>
      </p:sp>
      <p:sp>
        <p:nvSpPr>
          <p:cNvPr id="31" name="Text Placeholder 2">
            <a:extLst>
              <a:ext uri="{FF2B5EF4-FFF2-40B4-BE49-F238E27FC236}">
                <a16:creationId xmlns:a16="http://schemas.microsoft.com/office/drawing/2014/main" id="{3F3C1B4B-145B-8A44-C53F-1C85776003CF}"/>
              </a:ext>
            </a:extLst>
          </p:cNvPr>
          <p:cNvSpPr>
            <a:spLocks noGrp="1"/>
          </p:cNvSpPr>
          <p:nvPr>
            <p:custDataLst>
              <p:tags r:id="rId27"/>
            </p:custDataLst>
          </p:nvPr>
        </p:nvSpPr>
        <p:spPr bwMode="gray">
          <a:xfrm>
            <a:off x="6626225" y="2625725"/>
            <a:ext cx="3317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52BBE20C-F079-4D97-A9C9-D550ACF7F253}" type="datetime'''''''''''''''''''''''''''''''''''1.''''5''''''''''''38'''''">
              <a:rPr lang="da-DK" altLang="en-US" sz="1000" smtClean="0"/>
              <a:pPr marL="0" lvl="0" indent="0" algn="ctr">
                <a:spcBef>
                  <a:spcPct val="0"/>
                </a:spcBef>
                <a:spcAft>
                  <a:spcPct val="0"/>
                </a:spcAft>
                <a:buNone/>
              </a:pPr>
              <a:t>1.538</a:t>
            </a:fld>
            <a:endParaRPr lang="da-DK" sz="1000" noProof="0"/>
          </a:p>
        </p:txBody>
      </p:sp>
      <p:sp>
        <p:nvSpPr>
          <p:cNvPr id="47" name="Text Placeholder 2">
            <a:extLst>
              <a:ext uri="{FF2B5EF4-FFF2-40B4-BE49-F238E27FC236}">
                <a16:creationId xmlns:a16="http://schemas.microsoft.com/office/drawing/2014/main" id="{8ECE4087-D34A-1B5C-F1BB-1883DFDAEFEE}"/>
              </a:ext>
            </a:extLst>
          </p:cNvPr>
          <p:cNvSpPr>
            <a:spLocks noGrp="1"/>
          </p:cNvSpPr>
          <p:nvPr>
            <p:custDataLst>
              <p:tags r:id="rId28"/>
            </p:custDataLst>
          </p:nvPr>
        </p:nvSpPr>
        <p:spPr bwMode="gray">
          <a:xfrm>
            <a:off x="7434264" y="2171700"/>
            <a:ext cx="3349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D94E9114-612C-4612-865B-4CDA87FAC5E4}" type="datetime'''''''''1.''8''''37'''''''''''''''''''''''''''''''''''''''''">
              <a:rPr lang="da-DK" altLang="en-US" sz="1000" smtClean="0"/>
              <a:pPr marL="0" lvl="0" indent="0" algn="ctr">
                <a:spcBef>
                  <a:spcPct val="0"/>
                </a:spcBef>
                <a:spcAft>
                  <a:spcPct val="0"/>
                </a:spcAft>
                <a:buNone/>
              </a:pPr>
              <a:t>1.837</a:t>
            </a:fld>
            <a:endParaRPr lang="da-DK" sz="1000" noProof="0"/>
          </a:p>
        </p:txBody>
      </p:sp>
      <p:sp>
        <p:nvSpPr>
          <p:cNvPr id="104" name="Text Placeholder 2">
            <a:extLst>
              <a:ext uri="{FF2B5EF4-FFF2-40B4-BE49-F238E27FC236}">
                <a16:creationId xmlns:a16="http://schemas.microsoft.com/office/drawing/2014/main" id="{790C195B-E613-5494-FC82-3F2D8879A332}"/>
              </a:ext>
            </a:extLst>
          </p:cNvPr>
          <p:cNvSpPr>
            <a:spLocks noGrp="1"/>
          </p:cNvSpPr>
          <p:nvPr>
            <p:custDataLst>
              <p:tags r:id="rId29"/>
            </p:custDataLst>
          </p:nvPr>
        </p:nvSpPr>
        <p:spPr bwMode="auto">
          <a:xfrm>
            <a:off x="3238500" y="3563938"/>
            <a:ext cx="628650" cy="30162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75A2C86D-49FC-4A65-8E29-C010D3DE67B7}" type="datetime'''+''''''6''''''''''1''''''''''''''''''''%'''">
              <a:rPr lang="da-DK" altLang="en-US" sz="1400" b="1" smtClean="0">
                <a:effectLst/>
              </a:rPr>
              <a:pPr marL="0" lvl="0" indent="0" algn="ctr">
                <a:spcBef>
                  <a:spcPct val="0"/>
                </a:spcBef>
                <a:spcAft>
                  <a:spcPct val="0"/>
                </a:spcAft>
                <a:buNone/>
              </a:pPr>
              <a:t>+61%</a:t>
            </a:fld>
            <a:endParaRPr lang="da-DK" sz="1400" b="1" noProof="0"/>
          </a:p>
        </p:txBody>
      </p:sp>
      <p:sp>
        <p:nvSpPr>
          <p:cNvPr id="115" name="Text Placeholder 2">
            <a:extLst>
              <a:ext uri="{FF2B5EF4-FFF2-40B4-BE49-F238E27FC236}">
                <a16:creationId xmlns:a16="http://schemas.microsoft.com/office/drawing/2014/main" id="{F100818A-3E02-930A-26B1-8315C4A91F20}"/>
              </a:ext>
            </a:extLst>
          </p:cNvPr>
          <p:cNvSpPr>
            <a:spLocks noGrp="1"/>
          </p:cNvSpPr>
          <p:nvPr>
            <p:custDataLst>
              <p:tags r:id="rId30"/>
            </p:custDataLst>
          </p:nvPr>
        </p:nvSpPr>
        <p:spPr bwMode="auto">
          <a:xfrm>
            <a:off x="6456363" y="1830388"/>
            <a:ext cx="669925" cy="30162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6972B443-652F-4422-BDF7-F39DFCF791A6}" type="datetime'''''''''+''5''''''''''3''''''''''%'''''''''''''''''">
              <a:rPr lang="da-DK" altLang="en-US" sz="1400" b="1" smtClean="0">
                <a:effectLst/>
              </a:rPr>
              <a:pPr marL="0" lvl="0" indent="0" algn="ctr">
                <a:spcBef>
                  <a:spcPct val="0"/>
                </a:spcBef>
                <a:spcAft>
                  <a:spcPct val="0"/>
                </a:spcAft>
                <a:buNone/>
              </a:pPr>
              <a:t>+53%</a:t>
            </a:fld>
            <a:endParaRPr lang="da-DK" sz="1400" b="1" noProof="0"/>
          </a:p>
        </p:txBody>
      </p:sp>
      <p:sp>
        <p:nvSpPr>
          <p:cNvPr id="296" name="Rektangel 295">
            <a:extLst>
              <a:ext uri="{FF2B5EF4-FFF2-40B4-BE49-F238E27FC236}">
                <a16:creationId xmlns:a16="http://schemas.microsoft.com/office/drawing/2014/main" id="{1A7F43FB-3932-DD17-8D7C-E1E01F105083}"/>
              </a:ext>
            </a:extLst>
          </p:cNvPr>
          <p:cNvSpPr/>
          <p:nvPr>
            <p:custDataLst>
              <p:tags r:id="rId31"/>
            </p:custDataLst>
          </p:nvPr>
        </p:nvSpPr>
        <p:spPr bwMode="auto">
          <a:xfrm>
            <a:off x="771525" y="1744663"/>
            <a:ext cx="179388" cy="133350"/>
          </a:xfrm>
          <a:prstGeom prst="rect">
            <a:avLst/>
          </a:prstGeom>
          <a:solidFill>
            <a:schemeClr val="accent6"/>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da-DK" sz="1600" noProof="0"/>
          </a:p>
        </p:txBody>
      </p:sp>
      <p:sp>
        <p:nvSpPr>
          <p:cNvPr id="285" name="Rektangel 284">
            <a:extLst>
              <a:ext uri="{FF2B5EF4-FFF2-40B4-BE49-F238E27FC236}">
                <a16:creationId xmlns:a16="http://schemas.microsoft.com/office/drawing/2014/main" id="{A0E48129-076C-A736-6A5E-C3473CF1A0AC}"/>
              </a:ext>
            </a:extLst>
          </p:cNvPr>
          <p:cNvSpPr/>
          <p:nvPr>
            <p:custDataLst>
              <p:tags r:id="rId32"/>
            </p:custDataLst>
          </p:nvPr>
        </p:nvSpPr>
        <p:spPr bwMode="auto">
          <a:xfrm>
            <a:off x="771525" y="1947863"/>
            <a:ext cx="179388" cy="133350"/>
          </a:xfrm>
          <a:prstGeom prst="rect">
            <a:avLst/>
          </a:prstGeom>
          <a:solidFill>
            <a:srgbClr val="FFE3AE"/>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da-DK" sz="1600" noProof="0"/>
          </a:p>
        </p:txBody>
      </p:sp>
      <p:sp>
        <p:nvSpPr>
          <p:cNvPr id="279" name="Rektangel 278">
            <a:extLst>
              <a:ext uri="{FF2B5EF4-FFF2-40B4-BE49-F238E27FC236}">
                <a16:creationId xmlns:a16="http://schemas.microsoft.com/office/drawing/2014/main" id="{9B162F98-033F-CF96-2391-73A01F69F3C0}"/>
              </a:ext>
            </a:extLst>
          </p:cNvPr>
          <p:cNvSpPr/>
          <p:nvPr>
            <p:custDataLst>
              <p:tags r:id="rId33"/>
            </p:custDataLst>
          </p:nvPr>
        </p:nvSpPr>
        <p:spPr bwMode="auto">
          <a:xfrm>
            <a:off x="771525" y="2151063"/>
            <a:ext cx="179388" cy="133350"/>
          </a:xfrm>
          <a:prstGeom prst="rect">
            <a:avLst/>
          </a:prstGeom>
          <a:solidFill>
            <a:schemeClr val="accent5"/>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da-DK" sz="1600" noProof="0"/>
          </a:p>
        </p:txBody>
      </p:sp>
      <p:sp>
        <p:nvSpPr>
          <p:cNvPr id="268" name="Rektangel 267">
            <a:extLst>
              <a:ext uri="{FF2B5EF4-FFF2-40B4-BE49-F238E27FC236}">
                <a16:creationId xmlns:a16="http://schemas.microsoft.com/office/drawing/2014/main" id="{9CA3D1A8-7267-076B-A56C-A0B893FD235E}"/>
              </a:ext>
            </a:extLst>
          </p:cNvPr>
          <p:cNvSpPr/>
          <p:nvPr>
            <p:custDataLst>
              <p:tags r:id="rId34"/>
            </p:custDataLst>
          </p:nvPr>
        </p:nvSpPr>
        <p:spPr bwMode="auto">
          <a:xfrm>
            <a:off x="771525" y="2354263"/>
            <a:ext cx="179388" cy="133350"/>
          </a:xfrm>
          <a:prstGeom prst="rect">
            <a:avLst/>
          </a:prstGeom>
          <a:solidFill>
            <a:schemeClr val="accent1"/>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da-DK" sz="1600" noProof="0"/>
          </a:p>
        </p:txBody>
      </p:sp>
      <p:sp>
        <p:nvSpPr>
          <p:cNvPr id="257" name="Rektangel 256">
            <a:extLst>
              <a:ext uri="{FF2B5EF4-FFF2-40B4-BE49-F238E27FC236}">
                <a16:creationId xmlns:a16="http://schemas.microsoft.com/office/drawing/2014/main" id="{059A6247-7D8D-988E-CCC1-60D5DEB7C797}"/>
              </a:ext>
            </a:extLst>
          </p:cNvPr>
          <p:cNvSpPr/>
          <p:nvPr>
            <p:custDataLst>
              <p:tags r:id="rId35"/>
            </p:custDataLst>
          </p:nvPr>
        </p:nvSpPr>
        <p:spPr bwMode="auto">
          <a:xfrm>
            <a:off x="771525" y="2557463"/>
            <a:ext cx="179388" cy="133350"/>
          </a:xfrm>
          <a:prstGeom prst="rect">
            <a:avLst/>
          </a:prstGeom>
          <a:solidFill>
            <a:srgbClr val="C0C0C0"/>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da-DK" sz="1600" noProof="0"/>
          </a:p>
        </p:txBody>
      </p:sp>
      <p:sp>
        <p:nvSpPr>
          <p:cNvPr id="252" name="Rektangel 251">
            <a:extLst>
              <a:ext uri="{FF2B5EF4-FFF2-40B4-BE49-F238E27FC236}">
                <a16:creationId xmlns:a16="http://schemas.microsoft.com/office/drawing/2014/main" id="{2BB15DE3-4787-0F80-E255-D63ADBDE5E2D}"/>
              </a:ext>
            </a:extLst>
          </p:cNvPr>
          <p:cNvSpPr/>
          <p:nvPr>
            <p:custDataLst>
              <p:tags r:id="rId36"/>
            </p:custDataLst>
          </p:nvPr>
        </p:nvSpPr>
        <p:spPr bwMode="auto">
          <a:xfrm>
            <a:off x="771525" y="2760663"/>
            <a:ext cx="179388" cy="133350"/>
          </a:xfrm>
          <a:prstGeom prst="rect">
            <a:avLst/>
          </a:prstGeom>
          <a:solidFill>
            <a:srgbClr val="969696"/>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da-DK" sz="1600" noProof="0"/>
          </a:p>
        </p:txBody>
      </p:sp>
      <p:sp>
        <p:nvSpPr>
          <p:cNvPr id="246" name="Rektangel 245">
            <a:extLst>
              <a:ext uri="{FF2B5EF4-FFF2-40B4-BE49-F238E27FC236}">
                <a16:creationId xmlns:a16="http://schemas.microsoft.com/office/drawing/2014/main" id="{A3EE56B3-E74F-87F1-5856-572AF0A685FE}"/>
              </a:ext>
            </a:extLst>
          </p:cNvPr>
          <p:cNvSpPr/>
          <p:nvPr>
            <p:custDataLst>
              <p:tags r:id="rId37"/>
            </p:custDataLst>
          </p:nvPr>
        </p:nvSpPr>
        <p:spPr bwMode="auto">
          <a:xfrm>
            <a:off x="771525" y="2963863"/>
            <a:ext cx="179388" cy="133350"/>
          </a:xfrm>
          <a:prstGeom prst="rect">
            <a:avLst/>
          </a:prstGeom>
          <a:solidFill>
            <a:srgbClr val="9DB1CF"/>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da-DK" sz="1600" noProof="0"/>
          </a:p>
        </p:txBody>
      </p:sp>
      <p:sp>
        <p:nvSpPr>
          <p:cNvPr id="239" name="Rektangel 238">
            <a:extLst>
              <a:ext uri="{FF2B5EF4-FFF2-40B4-BE49-F238E27FC236}">
                <a16:creationId xmlns:a16="http://schemas.microsoft.com/office/drawing/2014/main" id="{6175BAAE-C072-9DF9-5AAE-AA1F14E77EB3}"/>
              </a:ext>
            </a:extLst>
          </p:cNvPr>
          <p:cNvSpPr/>
          <p:nvPr>
            <p:custDataLst>
              <p:tags r:id="rId38"/>
            </p:custDataLst>
          </p:nvPr>
        </p:nvSpPr>
        <p:spPr bwMode="auto">
          <a:xfrm>
            <a:off x="771525" y="3167063"/>
            <a:ext cx="179388" cy="133350"/>
          </a:xfrm>
          <a:prstGeom prst="rect">
            <a:avLst/>
          </a:prstGeom>
          <a:solidFill>
            <a:srgbClr val="4C6C9C"/>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da-DK" sz="1600" noProof="0"/>
          </a:p>
        </p:txBody>
      </p:sp>
      <p:sp>
        <p:nvSpPr>
          <p:cNvPr id="286" name="Text Placeholder 2">
            <a:extLst>
              <a:ext uri="{FF2B5EF4-FFF2-40B4-BE49-F238E27FC236}">
                <a16:creationId xmlns:a16="http://schemas.microsoft.com/office/drawing/2014/main" id="{6C04CB2E-9CEF-1DD8-16B1-062C540CA105}"/>
              </a:ext>
            </a:extLst>
          </p:cNvPr>
          <p:cNvSpPr>
            <a:spLocks noGrp="1"/>
          </p:cNvSpPr>
          <p:nvPr>
            <p:custDataLst>
              <p:tags r:id="rId39"/>
            </p:custDataLst>
          </p:nvPr>
        </p:nvSpPr>
        <p:spPr bwMode="auto">
          <a:xfrm>
            <a:off x="1001713" y="1739900"/>
            <a:ext cx="15954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spcBef>
                <a:spcPct val="0"/>
              </a:spcBef>
              <a:spcAft>
                <a:spcPct val="0"/>
              </a:spcAft>
              <a:buNone/>
            </a:pPr>
            <a:fld id="{C574D4B6-1C28-4C45-B8F4-001DB8A54221}" type="datetime'S''æ''''r''''s''''ka''t på'''' ''''''l''a''n''d''''jor''d'">
              <a:rPr lang="da-DK" altLang="en-US" sz="1000" smtClean="0"/>
              <a:pPr marL="0" lvl="0" indent="0">
                <a:spcBef>
                  <a:spcPct val="0"/>
                </a:spcBef>
                <a:spcAft>
                  <a:spcPct val="0"/>
                </a:spcAft>
                <a:buNone/>
              </a:pPr>
              <a:t>Særskat på landjord</a:t>
            </a:fld>
            <a:r>
              <a:rPr lang="da-DK" altLang="en-US" sz="1000"/>
              <a:t> ét år</a:t>
            </a:r>
            <a:endParaRPr lang="da-DK" sz="1000" noProof="0"/>
          </a:p>
        </p:txBody>
      </p:sp>
      <p:sp>
        <p:nvSpPr>
          <p:cNvPr id="280" name="Text Placeholder 2">
            <a:extLst>
              <a:ext uri="{FF2B5EF4-FFF2-40B4-BE49-F238E27FC236}">
                <a16:creationId xmlns:a16="http://schemas.microsoft.com/office/drawing/2014/main" id="{52210133-DA4A-DD51-A849-416D3145C7E5}"/>
              </a:ext>
            </a:extLst>
          </p:cNvPr>
          <p:cNvSpPr>
            <a:spLocks noGrp="1"/>
          </p:cNvSpPr>
          <p:nvPr>
            <p:custDataLst>
              <p:tags r:id="rId40"/>
            </p:custDataLst>
          </p:nvPr>
        </p:nvSpPr>
        <p:spPr bwMode="auto">
          <a:xfrm>
            <a:off x="1001713" y="1943100"/>
            <a:ext cx="11699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spcBef>
                <a:spcPct val="0"/>
              </a:spcBef>
              <a:spcAft>
                <a:spcPct val="0"/>
              </a:spcAft>
              <a:buNone/>
            </a:pPr>
            <a:fld id="{5EBC955C-6976-43D5-8114-705BFBBD3F96}" type="datetime'T''''''''''''ar''''''''''''iff''''''e''r'' ét å''r'' (DS''O)'">
              <a:rPr lang="da-DK" altLang="en-US" sz="1000" smtClean="0"/>
              <a:pPr marL="0" lvl="0" indent="0">
                <a:spcBef>
                  <a:spcPct val="0"/>
                </a:spcBef>
                <a:spcAft>
                  <a:spcPct val="0"/>
                </a:spcAft>
                <a:buNone/>
              </a:pPr>
              <a:t>Tariffer ét år (DSO)</a:t>
            </a:fld>
            <a:endParaRPr lang="da-DK" sz="1000" noProof="0"/>
          </a:p>
        </p:txBody>
      </p:sp>
      <p:sp>
        <p:nvSpPr>
          <p:cNvPr id="269" name="Text Placeholder 2">
            <a:extLst>
              <a:ext uri="{FF2B5EF4-FFF2-40B4-BE49-F238E27FC236}">
                <a16:creationId xmlns:a16="http://schemas.microsoft.com/office/drawing/2014/main" id="{939AFADD-FA29-2DA4-538E-A799EBC45678}"/>
              </a:ext>
            </a:extLst>
          </p:cNvPr>
          <p:cNvSpPr>
            <a:spLocks noGrp="1"/>
          </p:cNvSpPr>
          <p:nvPr>
            <p:custDataLst>
              <p:tags r:id="rId41"/>
            </p:custDataLst>
          </p:nvPr>
        </p:nvSpPr>
        <p:spPr bwMode="auto">
          <a:xfrm>
            <a:off x="1001713" y="2146300"/>
            <a:ext cx="11382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spcBef>
                <a:spcPct val="0"/>
              </a:spcBef>
              <a:spcAft>
                <a:spcPct val="0"/>
              </a:spcAft>
              <a:buNone/>
            </a:pPr>
            <a:fld id="{649F32C1-5F3C-472B-97D0-4CA7C40C0A17}" type="datetime'Ta''''''rif''f''''e''''''''r ''é''t'''' ''år'' ''''(''TSO)'">
              <a:rPr lang="da-DK" altLang="en-US" sz="1000" smtClean="0"/>
              <a:pPr marL="0" lvl="0" indent="0">
                <a:spcBef>
                  <a:spcPct val="0"/>
                </a:spcBef>
                <a:spcAft>
                  <a:spcPct val="0"/>
                </a:spcAft>
                <a:buNone/>
              </a:pPr>
              <a:t>Tariffer ét år (TSO)</a:t>
            </a:fld>
            <a:endParaRPr lang="da-DK" sz="1000" noProof="0"/>
          </a:p>
        </p:txBody>
      </p:sp>
      <p:sp>
        <p:nvSpPr>
          <p:cNvPr id="258" name="Text Placeholder 2">
            <a:extLst>
              <a:ext uri="{FF2B5EF4-FFF2-40B4-BE49-F238E27FC236}">
                <a16:creationId xmlns:a16="http://schemas.microsoft.com/office/drawing/2014/main" id="{EF289EE0-4F90-B47C-E6CF-E073725560F0}"/>
              </a:ext>
            </a:extLst>
          </p:cNvPr>
          <p:cNvSpPr>
            <a:spLocks noGrp="1"/>
          </p:cNvSpPr>
          <p:nvPr>
            <p:custDataLst>
              <p:tags r:id="rId42"/>
            </p:custDataLst>
          </p:nvPr>
        </p:nvSpPr>
        <p:spPr bwMode="auto">
          <a:xfrm>
            <a:off x="1001713" y="2349500"/>
            <a:ext cx="6699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spcBef>
                <a:spcPct val="0"/>
              </a:spcBef>
              <a:spcAft>
                <a:spcPct val="0"/>
              </a:spcAft>
              <a:buNone/>
            </a:pPr>
            <a:fld id="{B206E8D2-E9D6-440B-ACD9-6CD3EAD1E640}" type="datetime'''''Grø''''''''n'' ''''''''''''''''P''''u''''''''''''''l''je'">
              <a:rPr lang="da-DK" altLang="en-US" sz="1000" smtClean="0"/>
              <a:pPr marL="0" lvl="0" indent="0">
                <a:spcBef>
                  <a:spcPct val="0"/>
                </a:spcBef>
                <a:spcAft>
                  <a:spcPct val="0"/>
                </a:spcAft>
                <a:buNone/>
              </a:pPr>
              <a:t>Grøn Pulje</a:t>
            </a:fld>
            <a:endParaRPr lang="da-DK" sz="1000" noProof="0"/>
          </a:p>
        </p:txBody>
      </p:sp>
      <p:sp>
        <p:nvSpPr>
          <p:cNvPr id="253" name="Text Placeholder 2">
            <a:extLst>
              <a:ext uri="{FF2B5EF4-FFF2-40B4-BE49-F238E27FC236}">
                <a16:creationId xmlns:a16="http://schemas.microsoft.com/office/drawing/2014/main" id="{CA8AF4A0-1BB2-A671-77D6-B4C2E136A472}"/>
              </a:ext>
            </a:extLst>
          </p:cNvPr>
          <p:cNvSpPr>
            <a:spLocks noGrp="1"/>
          </p:cNvSpPr>
          <p:nvPr>
            <p:custDataLst>
              <p:tags r:id="rId43"/>
            </p:custDataLst>
          </p:nvPr>
        </p:nvSpPr>
        <p:spPr bwMode="auto">
          <a:xfrm>
            <a:off x="1001713" y="2552700"/>
            <a:ext cx="15732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spcBef>
                <a:spcPct val="0"/>
              </a:spcBef>
              <a:spcAft>
                <a:spcPct val="0"/>
              </a:spcAft>
              <a:buNone/>
            </a:pPr>
            <a:fld id="{67C863BB-C5F0-4EF1-B286-8B85CC527D04}" type="datetime'''''T''ran''sf''orm''erb''i''drag'''' ''(T''''''''''''SO'')'''">
              <a:rPr lang="da-DK" altLang="en-US" sz="1000" smtClean="0"/>
              <a:pPr marL="0" lvl="0" indent="0">
                <a:spcBef>
                  <a:spcPct val="0"/>
                </a:spcBef>
                <a:spcAft>
                  <a:spcPct val="0"/>
                </a:spcAft>
                <a:buNone/>
              </a:pPr>
              <a:t>Transformerbidrag (TSO)</a:t>
            </a:fld>
            <a:endParaRPr lang="da-DK" sz="1000" noProof="0"/>
          </a:p>
        </p:txBody>
      </p:sp>
      <p:sp>
        <p:nvSpPr>
          <p:cNvPr id="247" name="Text Placeholder 2">
            <a:extLst>
              <a:ext uri="{FF2B5EF4-FFF2-40B4-BE49-F238E27FC236}">
                <a16:creationId xmlns:a16="http://schemas.microsoft.com/office/drawing/2014/main" id="{B290F764-0214-742A-56AE-C779723D8277}"/>
              </a:ext>
            </a:extLst>
          </p:cNvPr>
          <p:cNvSpPr>
            <a:spLocks noGrp="1"/>
          </p:cNvSpPr>
          <p:nvPr>
            <p:custDataLst>
              <p:tags r:id="rId44"/>
            </p:custDataLst>
          </p:nvPr>
        </p:nvSpPr>
        <p:spPr bwMode="auto">
          <a:xfrm>
            <a:off x="1001713" y="2755900"/>
            <a:ext cx="949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spcBef>
                <a:spcPct val="0"/>
              </a:spcBef>
              <a:spcAft>
                <a:spcPct val="0"/>
              </a:spcAft>
              <a:buNone/>
            </a:pPr>
            <a:fld id="{3ADD4C14-0473-4B11-8036-237810EB9B95}" type="datetime'''N''''''''ær''t'' ne''''t'' (''T''''''''S''''''''O'''')'">
              <a:rPr lang="da-DK" altLang="en-US" sz="1000" smtClean="0"/>
              <a:pPr marL="0" lvl="0" indent="0">
                <a:spcBef>
                  <a:spcPct val="0"/>
                </a:spcBef>
                <a:spcAft>
                  <a:spcPct val="0"/>
                </a:spcAft>
                <a:buNone/>
              </a:pPr>
              <a:t>Nært net (TSO)</a:t>
            </a:fld>
            <a:endParaRPr lang="da-DK" sz="1000" noProof="0"/>
          </a:p>
        </p:txBody>
      </p:sp>
      <p:sp>
        <p:nvSpPr>
          <p:cNvPr id="240" name="Text Placeholder 2">
            <a:extLst>
              <a:ext uri="{FF2B5EF4-FFF2-40B4-BE49-F238E27FC236}">
                <a16:creationId xmlns:a16="http://schemas.microsoft.com/office/drawing/2014/main" id="{5167DE23-3643-E919-E172-0A303BD4B6E8}"/>
              </a:ext>
            </a:extLst>
          </p:cNvPr>
          <p:cNvSpPr>
            <a:spLocks noGrp="1"/>
          </p:cNvSpPr>
          <p:nvPr>
            <p:custDataLst>
              <p:tags r:id="rId45"/>
            </p:custDataLst>
          </p:nvPr>
        </p:nvSpPr>
        <p:spPr bwMode="auto">
          <a:xfrm>
            <a:off x="1001713" y="2959100"/>
            <a:ext cx="6381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spcBef>
                <a:spcPct val="0"/>
              </a:spcBef>
              <a:spcAft>
                <a:spcPct val="0"/>
              </a:spcAft>
              <a:buNone/>
            </a:pPr>
            <a:fld id="{F929355C-976A-45E5-ABE5-84B3844632E7}" type="datetime'''Rf''''''''''G (''''''''''''''D''''SO'''')'''''">
              <a:rPr lang="da-DK" altLang="en-US" sz="1000" smtClean="0"/>
              <a:pPr marL="0" lvl="0" indent="0">
                <a:spcBef>
                  <a:spcPct val="0"/>
                </a:spcBef>
                <a:spcAft>
                  <a:spcPct val="0"/>
                </a:spcAft>
                <a:buNone/>
              </a:pPr>
              <a:t>RfG (DSO)</a:t>
            </a:fld>
            <a:endParaRPr lang="da-DK" sz="1000" noProof="0"/>
          </a:p>
        </p:txBody>
      </p:sp>
      <p:sp>
        <p:nvSpPr>
          <p:cNvPr id="230" name="Text Placeholder 2">
            <a:extLst>
              <a:ext uri="{FF2B5EF4-FFF2-40B4-BE49-F238E27FC236}">
                <a16:creationId xmlns:a16="http://schemas.microsoft.com/office/drawing/2014/main" id="{2634B658-F7CF-8D72-40D8-AD9110CED299}"/>
              </a:ext>
            </a:extLst>
          </p:cNvPr>
          <p:cNvSpPr>
            <a:spLocks noGrp="1"/>
          </p:cNvSpPr>
          <p:nvPr>
            <p:custDataLst>
              <p:tags r:id="rId46"/>
            </p:custDataLst>
          </p:nvPr>
        </p:nvSpPr>
        <p:spPr bwMode="auto">
          <a:xfrm>
            <a:off x="1001713" y="3162300"/>
            <a:ext cx="1282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51">
                  <a:extLst>
                    <a:ext uri="{96DAC541-7B7A-43D3-8B79-37D633B846F1}">
                      <asvg:svgBlip xmlns:asvg="http://schemas.microsoft.com/office/drawing/2016/SVG/main" r:embed="rId52"/>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spcBef>
                <a:spcPct val="0"/>
              </a:spcBef>
              <a:spcAft>
                <a:spcPct val="0"/>
              </a:spcAft>
              <a:buNone/>
            </a:pPr>
            <a:fld id="{AE33166E-0356-430B-B04B-A9DD90A07599}" type="datetime'''''Net''t''''ilsl''''''u''t''n''''''i''''''''n''g ''(''DSO)'">
              <a:rPr lang="da-DK" altLang="en-US" sz="1000" smtClean="0"/>
              <a:pPr marL="0" lvl="0" indent="0">
                <a:spcBef>
                  <a:spcPct val="0"/>
                </a:spcBef>
                <a:spcAft>
                  <a:spcPct val="0"/>
                </a:spcAft>
                <a:buNone/>
              </a:pPr>
              <a:t>Nettilslutning (DSO)</a:t>
            </a:fld>
            <a:endParaRPr lang="da-DK" sz="1000" noProof="0"/>
          </a:p>
        </p:txBody>
      </p:sp>
      <p:sp>
        <p:nvSpPr>
          <p:cNvPr id="63" name="Rektangel 62">
            <a:extLst>
              <a:ext uri="{FF2B5EF4-FFF2-40B4-BE49-F238E27FC236}">
                <a16:creationId xmlns:a16="http://schemas.microsoft.com/office/drawing/2014/main" id="{9E4A1EE3-76EE-14AD-99F8-AF2E0A6C392D}"/>
              </a:ext>
            </a:extLst>
          </p:cNvPr>
          <p:cNvSpPr/>
          <p:nvPr/>
        </p:nvSpPr>
        <p:spPr>
          <a:xfrm>
            <a:off x="7305676" y="2814637"/>
            <a:ext cx="826628" cy="1327150"/>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da-DK" sz="1600" noProof="0"/>
          </a:p>
        </p:txBody>
      </p:sp>
      <p:sp>
        <p:nvSpPr>
          <p:cNvPr id="73" name="Rektangel 72">
            <a:extLst>
              <a:ext uri="{FF2B5EF4-FFF2-40B4-BE49-F238E27FC236}">
                <a16:creationId xmlns:a16="http://schemas.microsoft.com/office/drawing/2014/main" id="{8467C973-46E6-0F01-262A-D2EAB4FE7B12}"/>
              </a:ext>
            </a:extLst>
          </p:cNvPr>
          <p:cNvSpPr/>
          <p:nvPr/>
        </p:nvSpPr>
        <p:spPr>
          <a:xfrm>
            <a:off x="5482898" y="3498850"/>
            <a:ext cx="795665" cy="691630"/>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da-DK" sz="1600" noProof="0"/>
          </a:p>
        </p:txBody>
      </p:sp>
      <p:sp>
        <p:nvSpPr>
          <p:cNvPr id="126" name="Rektangel 125">
            <a:extLst>
              <a:ext uri="{FF2B5EF4-FFF2-40B4-BE49-F238E27FC236}">
                <a16:creationId xmlns:a16="http://schemas.microsoft.com/office/drawing/2014/main" id="{B8159DA4-E909-3865-D2BD-F3F5535FD441}"/>
              </a:ext>
            </a:extLst>
          </p:cNvPr>
          <p:cNvSpPr/>
          <p:nvPr/>
        </p:nvSpPr>
        <p:spPr>
          <a:xfrm>
            <a:off x="8151275" y="2801867"/>
            <a:ext cx="223627" cy="1347669"/>
          </a:xfrm>
          <a:prstGeom prst="rect">
            <a:avLst/>
          </a:prstGeom>
          <a:solidFill>
            <a:srgbClr val="A20000"/>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vert="vert" lIns="72000" tIns="36000" rIns="72000" bIns="36000" rtlCol="0" anchor="ctr"/>
          <a:lstStyle/>
          <a:p>
            <a:pPr algn="ctr">
              <a:spcBef>
                <a:spcPts val="300"/>
              </a:spcBef>
            </a:pPr>
            <a:r>
              <a:rPr lang="da-DK" sz="1050" b="1"/>
              <a:t>47%</a:t>
            </a:r>
            <a:endParaRPr lang="da-DK" sz="1050" b="1" noProof="0"/>
          </a:p>
        </p:txBody>
      </p:sp>
      <p:sp>
        <p:nvSpPr>
          <p:cNvPr id="127" name="Rektangel 126">
            <a:extLst>
              <a:ext uri="{FF2B5EF4-FFF2-40B4-BE49-F238E27FC236}">
                <a16:creationId xmlns:a16="http://schemas.microsoft.com/office/drawing/2014/main" id="{D503BC17-71A1-D6DD-BE3A-569E5B2C8434}"/>
              </a:ext>
            </a:extLst>
          </p:cNvPr>
          <p:cNvSpPr/>
          <p:nvPr/>
        </p:nvSpPr>
        <p:spPr>
          <a:xfrm rot="10800000">
            <a:off x="5227055" y="3486930"/>
            <a:ext cx="223627" cy="720148"/>
          </a:xfrm>
          <a:prstGeom prst="rect">
            <a:avLst/>
          </a:prstGeom>
          <a:solidFill>
            <a:srgbClr val="A20000"/>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vert="vert" lIns="72000" tIns="36000" rIns="72000" bIns="36000" rtlCol="0" anchor="ctr"/>
          <a:lstStyle/>
          <a:p>
            <a:pPr algn="ctr">
              <a:spcBef>
                <a:spcPts val="300"/>
              </a:spcBef>
            </a:pPr>
            <a:r>
              <a:rPr lang="da-DK" sz="1050" b="1"/>
              <a:t>36%</a:t>
            </a:r>
            <a:endParaRPr lang="da-DK" sz="1050" b="1" noProof="0"/>
          </a:p>
        </p:txBody>
      </p:sp>
      <p:cxnSp>
        <p:nvCxnSpPr>
          <p:cNvPr id="84" name="Lige forbindelse 83">
            <a:extLst>
              <a:ext uri="{FF2B5EF4-FFF2-40B4-BE49-F238E27FC236}">
                <a16:creationId xmlns:a16="http://schemas.microsoft.com/office/drawing/2014/main" id="{922A76E1-1AF9-B7B9-28C5-20A5126E1705}"/>
              </a:ext>
            </a:extLst>
          </p:cNvPr>
          <p:cNvCxnSpPr>
            <a:cxnSpLocks/>
          </p:cNvCxnSpPr>
          <p:nvPr/>
        </p:nvCxnSpPr>
        <p:spPr>
          <a:xfrm>
            <a:off x="2236788" y="5584718"/>
            <a:ext cx="2582862"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sp>
        <p:nvSpPr>
          <p:cNvPr id="232" name="Rektangel 231">
            <a:extLst>
              <a:ext uri="{FF2B5EF4-FFF2-40B4-BE49-F238E27FC236}">
                <a16:creationId xmlns:a16="http://schemas.microsoft.com/office/drawing/2014/main" id="{D39739E7-DE4A-6DE5-20C2-C45A4C4CA5C3}"/>
              </a:ext>
            </a:extLst>
          </p:cNvPr>
          <p:cNvSpPr/>
          <p:nvPr/>
        </p:nvSpPr>
        <p:spPr>
          <a:xfrm>
            <a:off x="2633513" y="5418825"/>
            <a:ext cx="1754338" cy="294911"/>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r>
              <a:rPr lang="da-DK" sz="1400" b="1" noProof="0">
                <a:solidFill>
                  <a:schemeClr val="tx1"/>
                </a:solidFill>
              </a:rPr>
              <a:t>Grøn Zone</a:t>
            </a:r>
          </a:p>
        </p:txBody>
      </p:sp>
      <p:cxnSp>
        <p:nvCxnSpPr>
          <p:cNvPr id="243" name="Lige forbindelse 242">
            <a:extLst>
              <a:ext uri="{FF2B5EF4-FFF2-40B4-BE49-F238E27FC236}">
                <a16:creationId xmlns:a16="http://schemas.microsoft.com/office/drawing/2014/main" id="{BBE13B54-AED9-3780-A2FE-863A46263AB8}"/>
              </a:ext>
            </a:extLst>
          </p:cNvPr>
          <p:cNvCxnSpPr>
            <a:cxnSpLocks/>
          </p:cNvCxnSpPr>
          <p:nvPr/>
        </p:nvCxnSpPr>
        <p:spPr>
          <a:xfrm>
            <a:off x="5581650" y="5588793"/>
            <a:ext cx="2506663"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sp>
        <p:nvSpPr>
          <p:cNvPr id="271" name="Rektangel 270">
            <a:extLst>
              <a:ext uri="{FF2B5EF4-FFF2-40B4-BE49-F238E27FC236}">
                <a16:creationId xmlns:a16="http://schemas.microsoft.com/office/drawing/2014/main" id="{26FE34B3-BA64-8887-48DF-5B15D5A8BAA7}"/>
              </a:ext>
            </a:extLst>
          </p:cNvPr>
          <p:cNvSpPr/>
          <p:nvPr/>
        </p:nvSpPr>
        <p:spPr>
          <a:xfrm>
            <a:off x="6045352" y="5456925"/>
            <a:ext cx="1580998" cy="28567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r>
              <a:rPr lang="da-DK" sz="1400" b="1" noProof="0">
                <a:solidFill>
                  <a:schemeClr val="tx1"/>
                </a:solidFill>
              </a:rPr>
              <a:t>Rød Zone</a:t>
            </a:r>
          </a:p>
        </p:txBody>
      </p:sp>
    </p:spTree>
    <p:extLst>
      <p:ext uri="{BB962C8B-B14F-4D97-AF65-F5344CB8AC3E}">
        <p14:creationId xmlns:p14="http://schemas.microsoft.com/office/powerpoint/2010/main" val="360373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B1E3FA2-C9F5-A389-EEB5-38D75FC3581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6" imgW="359" imgH="360" progId="TCLayout.ActiveDocument.1">
                  <p:embed/>
                </p:oleObj>
              </mc:Choice>
              <mc:Fallback>
                <p:oleObj name="think-cell Slide" r:id="rId46" imgW="359" imgH="360" progId="TCLayout.ActiveDocument.1">
                  <p:embed/>
                  <p:pic>
                    <p:nvPicPr>
                      <p:cNvPr id="8" name="think-cell data - do not delete" hidden="1">
                        <a:extLst>
                          <a:ext uri="{FF2B5EF4-FFF2-40B4-BE49-F238E27FC236}">
                            <a16:creationId xmlns:a16="http://schemas.microsoft.com/office/drawing/2014/main" id="{CB1E3FA2-C9F5-A389-EEB5-38D75FC35818}"/>
                          </a:ext>
                        </a:extLst>
                      </p:cNvPr>
                      <p:cNvPicPr/>
                      <p:nvPr/>
                    </p:nvPicPr>
                    <p:blipFill>
                      <a:blip r:embed="rId47"/>
                      <a:stretch>
                        <a:fillRect/>
                      </a:stretch>
                    </p:blipFill>
                    <p:spPr>
                      <a:xfrm>
                        <a:off x="1588" y="1588"/>
                        <a:ext cx="1588" cy="1588"/>
                      </a:xfrm>
                      <a:prstGeom prst="rect">
                        <a:avLst/>
                      </a:prstGeom>
                    </p:spPr>
                  </p:pic>
                </p:oleObj>
              </mc:Fallback>
            </mc:AlternateContent>
          </a:graphicData>
        </a:graphic>
      </p:graphicFrame>
      <p:sp>
        <p:nvSpPr>
          <p:cNvPr id="82" name="Rektangel 81">
            <a:extLst>
              <a:ext uri="{FF2B5EF4-FFF2-40B4-BE49-F238E27FC236}">
                <a16:creationId xmlns:a16="http://schemas.microsoft.com/office/drawing/2014/main" id="{9345ED5E-909E-8139-FD0D-36796BA7E4CE}"/>
              </a:ext>
            </a:extLst>
          </p:cNvPr>
          <p:cNvSpPr/>
          <p:nvPr/>
        </p:nvSpPr>
        <p:spPr>
          <a:xfrm>
            <a:off x="8850312" y="1547813"/>
            <a:ext cx="2619287" cy="4230686"/>
          </a:xfrm>
          <a:prstGeom prst="rect">
            <a:avLst/>
          </a:prstGeom>
          <a:solidFill>
            <a:schemeClr val="bg1">
              <a:lumMod val="9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spcBef>
                <a:spcPts val="300"/>
              </a:spcBef>
            </a:pPr>
            <a:r>
              <a:rPr lang="da-DK" sz="1050" b="1">
                <a:solidFill>
                  <a:schemeClr val="tx1"/>
                </a:solidFill>
              </a:rPr>
              <a:t>Løbende omkostninger (her over 30 år)</a:t>
            </a:r>
            <a:endParaRPr lang="da-DK" sz="1050" b="1" noProof="0">
              <a:solidFill>
                <a:schemeClr val="tx1"/>
              </a:solidFill>
            </a:endParaRPr>
          </a:p>
          <a:p>
            <a:pPr>
              <a:spcBef>
                <a:spcPts val="300"/>
              </a:spcBef>
            </a:pPr>
            <a:endParaRPr lang="da-DK" sz="900">
              <a:solidFill>
                <a:schemeClr val="tx1"/>
              </a:solidFill>
            </a:endParaRPr>
          </a:p>
          <a:p>
            <a:pPr>
              <a:spcBef>
                <a:spcPts val="300"/>
              </a:spcBef>
            </a:pPr>
            <a:r>
              <a:rPr lang="da-DK" sz="900">
                <a:solidFill>
                  <a:schemeClr val="tx1"/>
                </a:solidFill>
              </a:rPr>
              <a:t>VE-opstillerne bliver også påvirket af de stigende løbende omkostninger over levetiden (her 30 år). De stiger med 8% set over hele levetiden.</a:t>
            </a:r>
            <a:endParaRPr lang="da-DK" sz="1000">
              <a:solidFill>
                <a:schemeClr val="tx1"/>
              </a:solidFill>
            </a:endParaRPr>
          </a:p>
          <a:p>
            <a:pPr>
              <a:spcBef>
                <a:spcPts val="300"/>
              </a:spcBef>
            </a:pPr>
            <a:endParaRPr lang="da-DK" sz="900" noProof="0">
              <a:solidFill>
                <a:schemeClr val="tx1"/>
              </a:solidFill>
            </a:endParaRPr>
          </a:p>
          <a:p>
            <a:pPr>
              <a:spcBef>
                <a:spcPts val="300"/>
              </a:spcBef>
            </a:pPr>
            <a:r>
              <a:rPr lang="da-DK" sz="900" i="1">
                <a:solidFill>
                  <a:schemeClr val="tx1"/>
                </a:solidFill>
              </a:rPr>
              <a:t>VE-Bonus og Særskat på landbrugsjord</a:t>
            </a:r>
          </a:p>
          <a:p>
            <a:pPr>
              <a:spcBef>
                <a:spcPts val="300"/>
              </a:spcBef>
            </a:pPr>
            <a:r>
              <a:rPr lang="da-DK" sz="900">
                <a:solidFill>
                  <a:schemeClr val="tx1"/>
                </a:solidFill>
              </a:rPr>
              <a:t>Disse indgår ikke, da reguleringen herom ikke er ændret i mellem 2023-2025.</a:t>
            </a:r>
          </a:p>
          <a:p>
            <a:pPr>
              <a:spcBef>
                <a:spcPts val="300"/>
              </a:spcBef>
            </a:pPr>
            <a:endParaRPr lang="da-DK" sz="900">
              <a:solidFill>
                <a:schemeClr val="tx1"/>
              </a:solidFill>
            </a:endParaRPr>
          </a:p>
          <a:p>
            <a:pPr>
              <a:spcBef>
                <a:spcPts val="300"/>
              </a:spcBef>
            </a:pPr>
            <a:r>
              <a:rPr lang="da-DK" sz="900" i="1">
                <a:solidFill>
                  <a:schemeClr val="tx1"/>
                </a:solidFill>
              </a:rPr>
              <a:t>TSO </a:t>
            </a:r>
          </a:p>
          <a:p>
            <a:pPr>
              <a:spcBef>
                <a:spcPts val="300"/>
              </a:spcBef>
            </a:pPr>
            <a:r>
              <a:rPr lang="da-DK" sz="900" b="0">
                <a:solidFill>
                  <a:schemeClr val="tx1"/>
                </a:solidFill>
                <a:latin typeface="+mn-lt"/>
              </a:rPr>
              <a:t>De løbende transmissions-</a:t>
            </a:r>
            <a:r>
              <a:rPr lang="da-DK" sz="900" b="0" err="1">
                <a:solidFill>
                  <a:schemeClr val="tx1"/>
                </a:solidFill>
                <a:latin typeface="+mn-lt"/>
              </a:rPr>
              <a:t>netomkostningerne</a:t>
            </a:r>
            <a:r>
              <a:rPr lang="da-DK" sz="900" b="0">
                <a:solidFill>
                  <a:schemeClr val="tx1"/>
                </a:solidFill>
                <a:latin typeface="+mn-lt"/>
              </a:rPr>
              <a:t> består af </a:t>
            </a:r>
            <a:r>
              <a:rPr lang="da-DK" sz="900" b="0" err="1">
                <a:solidFill>
                  <a:schemeClr val="tx1"/>
                </a:solidFill>
                <a:latin typeface="+mn-lt"/>
              </a:rPr>
              <a:t>indfødnings</a:t>
            </a:r>
            <a:r>
              <a:rPr lang="da-DK" sz="900" b="0">
                <a:solidFill>
                  <a:schemeClr val="tx1"/>
                </a:solidFill>
                <a:latin typeface="+mn-lt"/>
              </a:rPr>
              <a:t>- og balanceringstariffer. </a:t>
            </a:r>
          </a:p>
          <a:p>
            <a:pPr>
              <a:spcBef>
                <a:spcPts val="300"/>
              </a:spcBef>
            </a:pPr>
            <a:endParaRPr lang="da-DK" sz="900" b="0">
              <a:solidFill>
                <a:schemeClr val="tx1"/>
              </a:solidFill>
              <a:latin typeface="+mn-lt"/>
            </a:endParaRPr>
          </a:p>
          <a:p>
            <a:pPr>
              <a:spcBef>
                <a:spcPts val="300"/>
              </a:spcBef>
            </a:pPr>
            <a:r>
              <a:rPr lang="da-DK" sz="900" i="1">
                <a:solidFill>
                  <a:schemeClr val="tx1"/>
                </a:solidFill>
              </a:rPr>
              <a:t>DSO</a:t>
            </a:r>
          </a:p>
          <a:p>
            <a:pPr>
              <a:spcBef>
                <a:spcPts val="300"/>
              </a:spcBef>
            </a:pPr>
            <a:r>
              <a:rPr lang="da-DK" sz="900" err="1">
                <a:solidFill>
                  <a:schemeClr val="tx1"/>
                </a:solidFill>
              </a:rPr>
              <a:t>Netselskabernes</a:t>
            </a:r>
            <a:r>
              <a:rPr lang="da-DK" sz="900">
                <a:solidFill>
                  <a:schemeClr val="tx1"/>
                </a:solidFill>
              </a:rPr>
              <a:t> </a:t>
            </a:r>
            <a:r>
              <a:rPr lang="da-DK" sz="900" err="1">
                <a:solidFill>
                  <a:schemeClr val="tx1"/>
                </a:solidFill>
              </a:rPr>
              <a:t>indfødningstariffer</a:t>
            </a:r>
            <a:r>
              <a:rPr lang="da-DK" sz="900">
                <a:solidFill>
                  <a:schemeClr val="tx1"/>
                </a:solidFill>
              </a:rPr>
              <a:t> som udvikler sig på grund af elpriserne og det fysiske </a:t>
            </a:r>
            <a:r>
              <a:rPr lang="da-DK" sz="900" err="1">
                <a:solidFill>
                  <a:schemeClr val="tx1"/>
                </a:solidFill>
              </a:rPr>
              <a:t>nettab</a:t>
            </a:r>
            <a:r>
              <a:rPr lang="da-DK" sz="900">
                <a:solidFill>
                  <a:schemeClr val="tx1"/>
                </a:solidFill>
              </a:rPr>
              <a:t>.</a:t>
            </a:r>
            <a:endParaRPr lang="da-DK" sz="900" noProof="0">
              <a:solidFill>
                <a:schemeClr val="tx1"/>
              </a:solidFill>
            </a:endParaRPr>
          </a:p>
        </p:txBody>
      </p:sp>
      <p:sp>
        <p:nvSpPr>
          <p:cNvPr id="2" name="Titel 1">
            <a:extLst>
              <a:ext uri="{FF2B5EF4-FFF2-40B4-BE49-F238E27FC236}">
                <a16:creationId xmlns:a16="http://schemas.microsoft.com/office/drawing/2014/main" id="{8C3EEEAF-3164-FA5B-E705-CFB8F0A914C4}"/>
              </a:ext>
            </a:extLst>
          </p:cNvPr>
          <p:cNvSpPr>
            <a:spLocks noGrp="1"/>
          </p:cNvSpPr>
          <p:nvPr>
            <p:ph type="title"/>
          </p:nvPr>
        </p:nvSpPr>
        <p:spPr>
          <a:xfrm>
            <a:off x="720000" y="360000"/>
            <a:ext cx="10740163" cy="831600"/>
          </a:xfrm>
        </p:spPr>
        <p:txBody>
          <a:bodyPr vert="horz"/>
          <a:lstStyle/>
          <a:p>
            <a:r>
              <a:rPr lang="da-DK">
                <a:solidFill>
                  <a:srgbClr val="307675"/>
                </a:solidFill>
              </a:rPr>
              <a:t>De løbende omkostninger stiger med 8% over levetiden på grund af øgede Energinet takster</a:t>
            </a:r>
          </a:p>
        </p:txBody>
      </p:sp>
      <p:sp>
        <p:nvSpPr>
          <p:cNvPr id="4" name="Pladsholder til tekst 3">
            <a:extLst>
              <a:ext uri="{FF2B5EF4-FFF2-40B4-BE49-F238E27FC236}">
                <a16:creationId xmlns:a16="http://schemas.microsoft.com/office/drawing/2014/main" id="{3DFA10D7-44F1-6E55-5EF3-461008DB8936}"/>
              </a:ext>
            </a:extLst>
          </p:cNvPr>
          <p:cNvSpPr>
            <a:spLocks noGrp="1"/>
          </p:cNvSpPr>
          <p:nvPr>
            <p:ph type="body" sz="quarter" idx="17"/>
          </p:nvPr>
        </p:nvSpPr>
        <p:spPr>
          <a:xfrm>
            <a:off x="719999" y="5778500"/>
            <a:ext cx="9435115" cy="539500"/>
          </a:xfrm>
        </p:spPr>
        <p:txBody>
          <a:bodyPr/>
          <a:lstStyle/>
          <a:p>
            <a:r>
              <a:rPr lang="da-DK" sz="700" b="1">
                <a:solidFill>
                  <a:schemeClr val="tx1">
                    <a:lumMod val="50000"/>
                    <a:lumOff val="50000"/>
                  </a:schemeClr>
                </a:solidFill>
              </a:rPr>
              <a:t>Note: </a:t>
            </a:r>
            <a:r>
              <a:rPr lang="da-DK" sz="700">
                <a:solidFill>
                  <a:schemeClr val="tx1">
                    <a:lumMod val="50000"/>
                    <a:lumOff val="50000"/>
                  </a:schemeClr>
                </a:solidFill>
              </a:rPr>
              <a:t>Beregningen er antager blot en konstant produktion pr. år, over 30 år, og ganger de fastsatte </a:t>
            </a:r>
            <a:r>
              <a:rPr lang="da-DK" sz="700" err="1">
                <a:solidFill>
                  <a:schemeClr val="tx1">
                    <a:lumMod val="50000"/>
                    <a:lumOff val="50000"/>
                  </a:schemeClr>
                </a:solidFill>
              </a:rPr>
              <a:t>tarifniveuer</a:t>
            </a:r>
            <a:r>
              <a:rPr lang="da-DK" sz="700">
                <a:solidFill>
                  <a:schemeClr val="tx1">
                    <a:lumMod val="50000"/>
                    <a:lumOff val="50000"/>
                  </a:schemeClr>
                </a:solidFill>
              </a:rPr>
              <a:t> på fra 2023 og 2024. Det er løbende priser og ingen diskontering er lavet..</a:t>
            </a:r>
          </a:p>
          <a:p>
            <a:r>
              <a:rPr lang="da-DK" sz="700" b="1">
                <a:solidFill>
                  <a:schemeClr val="tx1">
                    <a:lumMod val="50000"/>
                    <a:lumOff val="50000"/>
                  </a:schemeClr>
                </a:solidFill>
              </a:rPr>
              <a:t>Kilde:</a:t>
            </a:r>
            <a:r>
              <a:rPr lang="da-DK" sz="700">
                <a:solidFill>
                  <a:schemeClr val="tx1">
                    <a:lumMod val="50000"/>
                    <a:lumOff val="50000"/>
                  </a:schemeClr>
                </a:solidFill>
              </a:rPr>
              <a:t> Green Power Denmark på baggrund af Energinets takster</a:t>
            </a:r>
          </a:p>
        </p:txBody>
      </p:sp>
      <p:sp>
        <p:nvSpPr>
          <p:cNvPr id="6" name="Pladsholder til slidenummer 5">
            <a:extLst>
              <a:ext uri="{FF2B5EF4-FFF2-40B4-BE49-F238E27FC236}">
                <a16:creationId xmlns:a16="http://schemas.microsoft.com/office/drawing/2014/main" id="{EEF95A3D-D993-DFFB-65DA-454724E0C7C9}"/>
              </a:ext>
            </a:extLst>
          </p:cNvPr>
          <p:cNvSpPr>
            <a:spLocks noGrp="1"/>
          </p:cNvSpPr>
          <p:nvPr>
            <p:ph type="sldNum" sz="quarter" idx="12"/>
          </p:nvPr>
        </p:nvSpPr>
        <p:spPr/>
        <p:txBody>
          <a:bodyPr/>
          <a:lstStyle/>
          <a:p>
            <a:fld id="{23AA811B-2EBD-4900-905E-5BE206449611}" type="slidenum">
              <a:rPr lang="da-DK" smtClean="0"/>
              <a:pPr/>
              <a:t>11</a:t>
            </a:fld>
            <a:endParaRPr lang="da-DK"/>
          </a:p>
        </p:txBody>
      </p:sp>
      <p:cxnSp>
        <p:nvCxnSpPr>
          <p:cNvPr id="18" name="Lige forbindelse 17">
            <a:extLst>
              <a:ext uri="{FF2B5EF4-FFF2-40B4-BE49-F238E27FC236}">
                <a16:creationId xmlns:a16="http://schemas.microsoft.com/office/drawing/2014/main" id="{511FF0BC-CC80-2AEF-4B72-99956D5CA909}"/>
              </a:ext>
            </a:extLst>
          </p:cNvPr>
          <p:cNvCxnSpPr/>
          <p:nvPr/>
        </p:nvCxnSpPr>
        <p:spPr>
          <a:xfrm flipV="1">
            <a:off x="719138" y="1547813"/>
            <a:ext cx="10750462" cy="187"/>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Lige forbindelse 18">
            <a:extLst>
              <a:ext uri="{FF2B5EF4-FFF2-40B4-BE49-F238E27FC236}">
                <a16:creationId xmlns:a16="http://schemas.microsoft.com/office/drawing/2014/main" id="{6A09C486-7EFD-BC6F-80F9-B1D10B1CE671}"/>
              </a:ext>
            </a:extLst>
          </p:cNvPr>
          <p:cNvCxnSpPr/>
          <p:nvPr/>
        </p:nvCxnSpPr>
        <p:spPr>
          <a:xfrm flipV="1">
            <a:off x="719138" y="5778500"/>
            <a:ext cx="10750462" cy="18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9" name="Rektangel 8">
            <a:extLst>
              <a:ext uri="{FF2B5EF4-FFF2-40B4-BE49-F238E27FC236}">
                <a16:creationId xmlns:a16="http://schemas.microsoft.com/office/drawing/2014/main" id="{E7CBD736-4F94-E5A8-4335-F6FEE1175708}"/>
              </a:ext>
            </a:extLst>
          </p:cNvPr>
          <p:cNvSpPr/>
          <p:nvPr/>
        </p:nvSpPr>
        <p:spPr>
          <a:xfrm>
            <a:off x="683969" y="1138576"/>
            <a:ext cx="10464677" cy="355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spcBef>
                <a:spcPts val="300"/>
              </a:spcBef>
            </a:pPr>
            <a:r>
              <a:rPr lang="da-DK" sz="1100" b="1" noProof="0">
                <a:solidFill>
                  <a:schemeClr val="tx1"/>
                </a:solidFill>
              </a:rPr>
              <a:t>Omkostninger over 30 år for balance- og </a:t>
            </a:r>
            <a:r>
              <a:rPr lang="da-DK" sz="1100" b="1" noProof="0" err="1">
                <a:solidFill>
                  <a:schemeClr val="tx1"/>
                </a:solidFill>
              </a:rPr>
              <a:t>indfødningstarif</a:t>
            </a:r>
            <a:r>
              <a:rPr lang="da-DK" sz="1100" b="1" noProof="0">
                <a:solidFill>
                  <a:schemeClr val="tx1"/>
                </a:solidFill>
              </a:rPr>
              <a:t> på TSO-niveau med 2023 og 2025-niveauer i produktionsoverskudsområder</a:t>
            </a:r>
            <a:endParaRPr lang="da-DK" sz="1100" b="1">
              <a:solidFill>
                <a:schemeClr val="tx1"/>
              </a:solidFill>
            </a:endParaRPr>
          </a:p>
          <a:p>
            <a:pPr>
              <a:spcBef>
                <a:spcPts val="300"/>
              </a:spcBef>
            </a:pPr>
            <a:r>
              <a:rPr lang="da-DK" sz="1100" noProof="0">
                <a:solidFill>
                  <a:schemeClr val="tx1"/>
                </a:solidFill>
              </a:rPr>
              <a:t>Løbende priser (1.000 kr.)</a:t>
            </a:r>
            <a:endParaRPr lang="da-DK" sz="1100" b="1" noProof="0">
              <a:solidFill>
                <a:schemeClr val="tx1"/>
              </a:solidFill>
            </a:endParaRPr>
          </a:p>
        </p:txBody>
      </p:sp>
      <p:sp>
        <p:nvSpPr>
          <p:cNvPr id="11" name="Tekstfelt 10">
            <a:extLst>
              <a:ext uri="{FF2B5EF4-FFF2-40B4-BE49-F238E27FC236}">
                <a16:creationId xmlns:a16="http://schemas.microsoft.com/office/drawing/2014/main" id="{C585BC0D-C4F0-4B0C-FBE3-759461DA8CCB}"/>
              </a:ext>
            </a:extLst>
          </p:cNvPr>
          <p:cNvSpPr txBox="1"/>
          <p:nvPr/>
        </p:nvSpPr>
        <p:spPr>
          <a:xfrm>
            <a:off x="719138" y="1684121"/>
            <a:ext cx="2231579" cy="830997"/>
          </a:xfrm>
          <a:prstGeom prst="rect">
            <a:avLst/>
          </a:prstGeom>
          <a:noFill/>
        </p:spPr>
        <p:txBody>
          <a:bodyPr wrap="square" lIns="0" tIns="0" rIns="0" bIns="0" rtlCol="0">
            <a:spAutoFit/>
          </a:bodyPr>
          <a:lstStyle/>
          <a:p>
            <a:pPr>
              <a:spcAft>
                <a:spcPts val="600"/>
              </a:spcAft>
            </a:pPr>
            <a:r>
              <a:rPr lang="da-DK" sz="1100" b="1">
                <a:solidFill>
                  <a:schemeClr val="tx2"/>
                </a:solidFill>
              </a:rPr>
              <a:t>Produktionsdominerede områder</a:t>
            </a:r>
          </a:p>
          <a:p>
            <a:pPr algn="l">
              <a:spcAft>
                <a:spcPts val="600"/>
              </a:spcAft>
            </a:pPr>
            <a:endParaRPr lang="da-DK" sz="1100">
              <a:solidFill>
                <a:schemeClr val="accent1"/>
              </a:solidFill>
            </a:endParaRPr>
          </a:p>
          <a:p>
            <a:pPr algn="l">
              <a:spcAft>
                <a:spcPts val="600"/>
              </a:spcAft>
            </a:pPr>
            <a:endParaRPr lang="da-DK" sz="1100">
              <a:solidFill>
                <a:schemeClr val="accent1"/>
              </a:solidFill>
            </a:endParaRPr>
          </a:p>
        </p:txBody>
      </p:sp>
      <p:graphicFrame>
        <p:nvGraphicFramePr>
          <p:cNvPr id="433" name="Chart 3">
            <a:extLst>
              <a:ext uri="{FF2B5EF4-FFF2-40B4-BE49-F238E27FC236}">
                <a16:creationId xmlns:a16="http://schemas.microsoft.com/office/drawing/2014/main" id="{6CEB6ADE-D96B-4B74-3120-81C17E28F048}"/>
              </a:ext>
            </a:extLst>
          </p:cNvPr>
          <p:cNvGraphicFramePr/>
          <p:nvPr>
            <p:custDataLst>
              <p:tags r:id="rId2"/>
            </p:custDataLst>
          </p:nvPr>
        </p:nvGraphicFramePr>
        <p:xfrm>
          <a:off x="638175" y="3505200"/>
          <a:ext cx="2255838" cy="2112963"/>
        </p:xfrm>
        <a:graphic>
          <a:graphicData uri="http://schemas.openxmlformats.org/drawingml/2006/chart">
            <c:chart xmlns:c="http://schemas.openxmlformats.org/drawingml/2006/chart" xmlns:r="http://schemas.openxmlformats.org/officeDocument/2006/relationships" r:id="rId48"/>
          </a:graphicData>
        </a:graphic>
      </p:graphicFrame>
      <p:cxnSp>
        <p:nvCxnSpPr>
          <p:cNvPr id="342" name="Lige forbindelse 341">
            <a:extLst>
              <a:ext uri="{FF2B5EF4-FFF2-40B4-BE49-F238E27FC236}">
                <a16:creationId xmlns:a16="http://schemas.microsoft.com/office/drawing/2014/main" id="{E1D3133E-21BA-9B6F-1B10-0C7DFBDE7EF3}"/>
              </a:ext>
            </a:extLst>
          </p:cNvPr>
          <p:cNvCxnSpPr/>
          <p:nvPr>
            <p:custDataLst>
              <p:tags r:id="rId3"/>
            </p:custDataLst>
          </p:nvPr>
        </p:nvCxnSpPr>
        <p:spPr bwMode="auto">
          <a:xfrm flipV="1">
            <a:off x="981075" y="4527550"/>
            <a:ext cx="0" cy="195263"/>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3" name="Lige forbindelse 342">
            <a:extLst>
              <a:ext uri="{FF2B5EF4-FFF2-40B4-BE49-F238E27FC236}">
                <a16:creationId xmlns:a16="http://schemas.microsoft.com/office/drawing/2014/main" id="{2E6FEF19-7F60-8D86-EF67-A4D13A20E623}"/>
              </a:ext>
            </a:extLst>
          </p:cNvPr>
          <p:cNvCxnSpPr/>
          <p:nvPr>
            <p:custDataLst>
              <p:tags r:id="rId4"/>
            </p:custDataLst>
          </p:nvPr>
        </p:nvCxnSpPr>
        <p:spPr bwMode="auto">
          <a:xfrm>
            <a:off x="981075" y="4527550"/>
            <a:ext cx="523875"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4" name="Lige forbindelse 343">
            <a:extLst>
              <a:ext uri="{FF2B5EF4-FFF2-40B4-BE49-F238E27FC236}">
                <a16:creationId xmlns:a16="http://schemas.microsoft.com/office/drawing/2014/main" id="{BFB546A5-105A-9918-423F-649EEE019B02}"/>
              </a:ext>
            </a:extLst>
          </p:cNvPr>
          <p:cNvCxnSpPr/>
          <p:nvPr>
            <p:custDataLst>
              <p:tags r:id="rId5"/>
            </p:custDataLst>
          </p:nvPr>
        </p:nvCxnSpPr>
        <p:spPr bwMode="auto">
          <a:xfrm>
            <a:off x="1504950" y="4527549"/>
            <a:ext cx="0" cy="3810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348" name="Lige forbindelse 347">
            <a:extLst>
              <a:ext uri="{FF2B5EF4-FFF2-40B4-BE49-F238E27FC236}">
                <a16:creationId xmlns:a16="http://schemas.microsoft.com/office/drawing/2014/main" id="{E0748E77-C1F7-8E6F-115D-3F59D0E92872}"/>
              </a:ext>
            </a:extLst>
          </p:cNvPr>
          <p:cNvCxnSpPr/>
          <p:nvPr>
            <p:custDataLst>
              <p:tags r:id="rId6"/>
            </p:custDataLst>
          </p:nvPr>
        </p:nvCxnSpPr>
        <p:spPr bwMode="auto">
          <a:xfrm flipV="1">
            <a:off x="2027238" y="3751263"/>
            <a:ext cx="0" cy="195263"/>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9" name="Lige forbindelse 348">
            <a:extLst>
              <a:ext uri="{FF2B5EF4-FFF2-40B4-BE49-F238E27FC236}">
                <a16:creationId xmlns:a16="http://schemas.microsoft.com/office/drawing/2014/main" id="{953A78F1-58BF-9570-59BA-2C8A63D79601}"/>
              </a:ext>
            </a:extLst>
          </p:cNvPr>
          <p:cNvCxnSpPr/>
          <p:nvPr>
            <p:custDataLst>
              <p:tags r:id="rId7"/>
            </p:custDataLst>
          </p:nvPr>
        </p:nvCxnSpPr>
        <p:spPr bwMode="auto">
          <a:xfrm>
            <a:off x="2027238" y="3751263"/>
            <a:ext cx="522287"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0" name="Lige forbindelse 349">
            <a:extLst>
              <a:ext uri="{FF2B5EF4-FFF2-40B4-BE49-F238E27FC236}">
                <a16:creationId xmlns:a16="http://schemas.microsoft.com/office/drawing/2014/main" id="{5EC46D13-9508-246A-18A0-BC3C78CA8EBB}"/>
              </a:ext>
            </a:extLst>
          </p:cNvPr>
          <p:cNvCxnSpPr/>
          <p:nvPr>
            <p:custDataLst>
              <p:tags r:id="rId8"/>
            </p:custDataLst>
          </p:nvPr>
        </p:nvCxnSpPr>
        <p:spPr bwMode="auto">
          <a:xfrm>
            <a:off x="2549525" y="3751263"/>
            <a:ext cx="0" cy="725488"/>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4" name="Text Placeholder 2">
            <a:extLst>
              <a:ext uri="{FF2B5EF4-FFF2-40B4-BE49-F238E27FC236}">
                <a16:creationId xmlns:a16="http://schemas.microsoft.com/office/drawing/2014/main" id="{94D49670-E34B-C6B2-D7E8-ADC0A6831AEB}"/>
              </a:ext>
            </a:extLst>
          </p:cNvPr>
          <p:cNvSpPr>
            <a:spLocks noGrp="1"/>
          </p:cNvSpPr>
          <p:nvPr>
            <p:custDataLst>
              <p:tags r:id="rId9"/>
            </p:custDataLst>
          </p:nvPr>
        </p:nvSpPr>
        <p:spPr bwMode="auto">
          <a:xfrm>
            <a:off x="809625" y="5418138"/>
            <a:ext cx="3429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AA8B14EC-8050-4E91-800A-94F155067928}" type="datetime'''''''''''''2''0''''2''''''3'''''''''''''''''''">
              <a:rPr lang="da-DK" altLang="en-US" sz="1100" smtClean="0"/>
              <a:pPr marL="0" lvl="0" indent="0" algn="ctr">
                <a:spcBef>
                  <a:spcPct val="0"/>
                </a:spcBef>
                <a:spcAft>
                  <a:spcPct val="0"/>
                </a:spcAft>
                <a:buNone/>
              </a:pPr>
              <a:t>2023</a:t>
            </a:fld>
            <a:endParaRPr lang="da-DK" sz="1100" noProof="0"/>
          </a:p>
        </p:txBody>
      </p:sp>
      <p:sp>
        <p:nvSpPr>
          <p:cNvPr id="26" name="Text Placeholder 2">
            <a:extLst>
              <a:ext uri="{FF2B5EF4-FFF2-40B4-BE49-F238E27FC236}">
                <a16:creationId xmlns:a16="http://schemas.microsoft.com/office/drawing/2014/main" id="{01252BF0-F2B7-06F5-483A-99DA17FF486A}"/>
              </a:ext>
            </a:extLst>
          </p:cNvPr>
          <p:cNvSpPr>
            <a:spLocks noGrp="1"/>
          </p:cNvSpPr>
          <p:nvPr>
            <p:custDataLst>
              <p:tags r:id="rId10"/>
            </p:custDataLst>
          </p:nvPr>
        </p:nvSpPr>
        <p:spPr bwMode="auto">
          <a:xfrm>
            <a:off x="1333500" y="5418138"/>
            <a:ext cx="3429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70C1190C-85F6-4EDE-8E00-5A119FACCBBF}" type="datetime'''2''''0''''''2''''''''''''''''5'''''''''''''''''''''''''''">
              <a:rPr lang="da-DK" altLang="en-US" sz="1100" smtClean="0"/>
              <a:pPr marL="0" lvl="0" indent="0" algn="ctr">
                <a:spcBef>
                  <a:spcPct val="0"/>
                </a:spcBef>
                <a:spcAft>
                  <a:spcPct val="0"/>
                </a:spcAft>
                <a:buNone/>
              </a:pPr>
              <a:t>2025</a:t>
            </a:fld>
            <a:endParaRPr lang="da-DK" sz="1100" noProof="0"/>
          </a:p>
        </p:txBody>
      </p:sp>
      <p:sp>
        <p:nvSpPr>
          <p:cNvPr id="28" name="Text Placeholder 2">
            <a:extLst>
              <a:ext uri="{FF2B5EF4-FFF2-40B4-BE49-F238E27FC236}">
                <a16:creationId xmlns:a16="http://schemas.microsoft.com/office/drawing/2014/main" id="{50E0FAD5-8549-CC97-0081-CB81D2C40C72}"/>
              </a:ext>
            </a:extLst>
          </p:cNvPr>
          <p:cNvSpPr>
            <a:spLocks noGrp="1"/>
          </p:cNvSpPr>
          <p:nvPr>
            <p:custDataLst>
              <p:tags r:id="rId11"/>
            </p:custDataLst>
          </p:nvPr>
        </p:nvSpPr>
        <p:spPr bwMode="auto">
          <a:xfrm>
            <a:off x="1855788" y="5418138"/>
            <a:ext cx="3429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3F150938-89E6-4D82-B2FE-8A1665847DEA}" type="datetime'''''''''''''''''''2''0''''''2''''''''''''''3'''''''''''''''">
              <a:rPr lang="da-DK" altLang="en-US" sz="1100" smtClean="0"/>
              <a:pPr marL="0" lvl="0" indent="0" algn="ctr">
                <a:spcBef>
                  <a:spcPct val="0"/>
                </a:spcBef>
                <a:spcAft>
                  <a:spcPct val="0"/>
                </a:spcAft>
                <a:buNone/>
              </a:pPr>
              <a:t>2023</a:t>
            </a:fld>
            <a:endParaRPr lang="da-DK" sz="1100" noProof="0"/>
          </a:p>
        </p:txBody>
      </p:sp>
      <p:sp>
        <p:nvSpPr>
          <p:cNvPr id="204" name="Text Placeholder 2">
            <a:extLst>
              <a:ext uri="{FF2B5EF4-FFF2-40B4-BE49-F238E27FC236}">
                <a16:creationId xmlns:a16="http://schemas.microsoft.com/office/drawing/2014/main" id="{F1B0A5FC-A91D-7EC9-F079-E9206F8C7945}"/>
              </a:ext>
            </a:extLst>
          </p:cNvPr>
          <p:cNvSpPr>
            <a:spLocks noGrp="1"/>
          </p:cNvSpPr>
          <p:nvPr>
            <p:custDataLst>
              <p:tags r:id="rId12"/>
            </p:custDataLst>
          </p:nvPr>
        </p:nvSpPr>
        <p:spPr bwMode="auto">
          <a:xfrm>
            <a:off x="2378075" y="5418138"/>
            <a:ext cx="3429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10AB3364-5C83-469C-93E7-8199BEAA31E7}" type="datetime'''''''''''''2''''''''''''''''0''''''''25'''''''''">
              <a:rPr lang="da-DK" altLang="en-US" sz="1100" smtClean="0"/>
              <a:pPr marL="0" lvl="0" indent="0" algn="ctr">
                <a:spcBef>
                  <a:spcPct val="0"/>
                </a:spcBef>
                <a:spcAft>
                  <a:spcPct val="0"/>
                </a:spcAft>
                <a:buNone/>
              </a:pPr>
              <a:t>2025</a:t>
            </a:fld>
            <a:endParaRPr lang="da-DK" sz="1100" noProof="0"/>
          </a:p>
        </p:txBody>
      </p:sp>
      <p:sp>
        <p:nvSpPr>
          <p:cNvPr id="340" name="Text Placeholder 2">
            <a:extLst>
              <a:ext uri="{FF2B5EF4-FFF2-40B4-BE49-F238E27FC236}">
                <a16:creationId xmlns:a16="http://schemas.microsoft.com/office/drawing/2014/main" id="{CAC2AC86-A4D9-9C6F-9C63-C905AF4B70E7}"/>
              </a:ext>
            </a:extLst>
          </p:cNvPr>
          <p:cNvSpPr>
            <a:spLocks noGrp="1"/>
          </p:cNvSpPr>
          <p:nvPr>
            <p:custDataLst>
              <p:tags r:id="rId13"/>
            </p:custDataLst>
          </p:nvPr>
        </p:nvSpPr>
        <p:spPr bwMode="auto">
          <a:xfrm>
            <a:off x="981075" y="4408488"/>
            <a:ext cx="523875" cy="23812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2CA9A5A7-F925-447F-9D84-CACC5248DD1A}" type="datetime'''-''''''''''''''''''''''''''''''''''''''''4''4%'''''''">
              <a:rPr lang="da-DK" altLang="en-US" sz="1100" b="1" smtClean="0">
                <a:effectLst/>
              </a:rPr>
              <a:pPr marL="0" lvl="0" indent="0" algn="ctr">
                <a:spcBef>
                  <a:spcPct val="0"/>
                </a:spcBef>
                <a:spcAft>
                  <a:spcPct val="0"/>
                </a:spcAft>
                <a:buNone/>
              </a:pPr>
              <a:t>-44%</a:t>
            </a:fld>
            <a:endParaRPr lang="da-DK" sz="1100" b="1" noProof="0"/>
          </a:p>
        </p:txBody>
      </p:sp>
      <p:sp>
        <p:nvSpPr>
          <p:cNvPr id="346" name="Text Placeholder 2">
            <a:extLst>
              <a:ext uri="{FF2B5EF4-FFF2-40B4-BE49-F238E27FC236}">
                <a16:creationId xmlns:a16="http://schemas.microsoft.com/office/drawing/2014/main" id="{D4EDEFC3-8EF3-40D1-E282-255D83992591}"/>
              </a:ext>
            </a:extLst>
          </p:cNvPr>
          <p:cNvSpPr>
            <a:spLocks noGrp="1"/>
          </p:cNvSpPr>
          <p:nvPr>
            <p:custDataLst>
              <p:tags r:id="rId14"/>
            </p:custDataLst>
          </p:nvPr>
        </p:nvSpPr>
        <p:spPr bwMode="auto">
          <a:xfrm>
            <a:off x="2025650" y="3632200"/>
            <a:ext cx="523875" cy="23812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A3DE2FDD-EDB1-4BEA-9B4F-AE15F7191397}" type="datetime'''-''''''4''''''4''''''''''''''%'''''''''''">
              <a:rPr lang="da-DK" altLang="en-US" sz="1100" b="1" smtClean="0">
                <a:effectLst/>
              </a:rPr>
              <a:pPr marL="0" lvl="0" indent="0" algn="ctr">
                <a:spcBef>
                  <a:spcPct val="0"/>
                </a:spcBef>
                <a:spcAft>
                  <a:spcPct val="0"/>
                </a:spcAft>
                <a:buNone/>
              </a:pPr>
              <a:t>-44%</a:t>
            </a:fld>
            <a:endParaRPr lang="da-DK" sz="1100" b="1" noProof="0"/>
          </a:p>
        </p:txBody>
      </p:sp>
      <p:cxnSp>
        <p:nvCxnSpPr>
          <p:cNvPr id="195" name="Lige forbindelse 194">
            <a:extLst>
              <a:ext uri="{FF2B5EF4-FFF2-40B4-BE49-F238E27FC236}">
                <a16:creationId xmlns:a16="http://schemas.microsoft.com/office/drawing/2014/main" id="{9D05E739-0B93-3C87-BFE4-193CAFA44811}"/>
              </a:ext>
            </a:extLst>
          </p:cNvPr>
          <p:cNvCxnSpPr>
            <a:cxnSpLocks/>
          </p:cNvCxnSpPr>
          <p:nvPr/>
        </p:nvCxnSpPr>
        <p:spPr>
          <a:xfrm>
            <a:off x="782923" y="2367253"/>
            <a:ext cx="1749912"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sp>
        <p:nvSpPr>
          <p:cNvPr id="196" name="Rektangel 195">
            <a:extLst>
              <a:ext uri="{FF2B5EF4-FFF2-40B4-BE49-F238E27FC236}">
                <a16:creationId xmlns:a16="http://schemas.microsoft.com/office/drawing/2014/main" id="{36A9D8C5-347F-84B1-DFA0-4B9D599F043D}"/>
              </a:ext>
            </a:extLst>
          </p:cNvPr>
          <p:cNvSpPr/>
          <p:nvPr/>
        </p:nvSpPr>
        <p:spPr>
          <a:xfrm>
            <a:off x="1006603" y="2235385"/>
            <a:ext cx="1384301" cy="28567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r>
              <a:rPr lang="da-DK" sz="1100" b="1" noProof="0" err="1">
                <a:solidFill>
                  <a:schemeClr val="tx1"/>
                </a:solidFill>
              </a:rPr>
              <a:t>Indfødningstarif</a:t>
            </a:r>
            <a:endParaRPr lang="da-DK" sz="1100" b="1" noProof="0">
              <a:solidFill>
                <a:schemeClr val="tx1"/>
              </a:solidFill>
            </a:endParaRPr>
          </a:p>
        </p:txBody>
      </p:sp>
      <p:graphicFrame>
        <p:nvGraphicFramePr>
          <p:cNvPr id="431" name="Chart 3">
            <a:extLst>
              <a:ext uri="{FF2B5EF4-FFF2-40B4-BE49-F238E27FC236}">
                <a16:creationId xmlns:a16="http://schemas.microsoft.com/office/drawing/2014/main" id="{5800BC16-08C2-104A-894F-8AAAC69F83C9}"/>
              </a:ext>
            </a:extLst>
          </p:cNvPr>
          <p:cNvGraphicFramePr/>
          <p:nvPr>
            <p:custDataLst>
              <p:tags r:id="rId15"/>
            </p:custDataLst>
          </p:nvPr>
        </p:nvGraphicFramePr>
        <p:xfrm>
          <a:off x="3195638" y="3505200"/>
          <a:ext cx="2257425" cy="2112963"/>
        </p:xfrm>
        <a:graphic>
          <a:graphicData uri="http://schemas.openxmlformats.org/drawingml/2006/chart">
            <c:chart xmlns:c="http://schemas.openxmlformats.org/drawingml/2006/chart" xmlns:r="http://schemas.openxmlformats.org/officeDocument/2006/relationships" r:id="rId51"/>
          </a:graphicData>
        </a:graphic>
      </p:graphicFrame>
      <p:cxnSp>
        <p:nvCxnSpPr>
          <p:cNvPr id="336" name="Lige forbindelse 335">
            <a:extLst>
              <a:ext uri="{FF2B5EF4-FFF2-40B4-BE49-F238E27FC236}">
                <a16:creationId xmlns:a16="http://schemas.microsoft.com/office/drawing/2014/main" id="{05B6B730-16CF-76CF-8999-C047BA4B7EB6}"/>
              </a:ext>
            </a:extLst>
          </p:cNvPr>
          <p:cNvCxnSpPr/>
          <p:nvPr>
            <p:custDataLst>
              <p:tags r:id="rId16"/>
            </p:custDataLst>
          </p:nvPr>
        </p:nvCxnSpPr>
        <p:spPr bwMode="auto">
          <a:xfrm flipV="1">
            <a:off x="3540125" y="4592639"/>
            <a:ext cx="0" cy="479425"/>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7" name="Lige forbindelse 336">
            <a:extLst>
              <a:ext uri="{FF2B5EF4-FFF2-40B4-BE49-F238E27FC236}">
                <a16:creationId xmlns:a16="http://schemas.microsoft.com/office/drawing/2014/main" id="{C74D8BE7-CFE9-A937-554F-366CCC2D2CB0}"/>
              </a:ext>
            </a:extLst>
          </p:cNvPr>
          <p:cNvCxnSpPr/>
          <p:nvPr>
            <p:custDataLst>
              <p:tags r:id="rId17"/>
            </p:custDataLst>
          </p:nvPr>
        </p:nvCxnSpPr>
        <p:spPr bwMode="auto">
          <a:xfrm>
            <a:off x="3540125" y="4592638"/>
            <a:ext cx="522288"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8" name="Lige forbindelse 337">
            <a:extLst>
              <a:ext uri="{FF2B5EF4-FFF2-40B4-BE49-F238E27FC236}">
                <a16:creationId xmlns:a16="http://schemas.microsoft.com/office/drawing/2014/main" id="{5A1336D1-044D-2C55-1433-9094A8CBAF17}"/>
              </a:ext>
            </a:extLst>
          </p:cNvPr>
          <p:cNvCxnSpPr/>
          <p:nvPr>
            <p:custDataLst>
              <p:tags r:id="rId18"/>
            </p:custDataLst>
          </p:nvPr>
        </p:nvCxnSpPr>
        <p:spPr bwMode="auto">
          <a:xfrm>
            <a:off x="4062413" y="4592638"/>
            <a:ext cx="0" cy="271463"/>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330" name="Lige forbindelse 329">
            <a:extLst>
              <a:ext uri="{FF2B5EF4-FFF2-40B4-BE49-F238E27FC236}">
                <a16:creationId xmlns:a16="http://schemas.microsoft.com/office/drawing/2014/main" id="{9D85EBB4-93FA-75C5-19F8-7DD72EB9F420}"/>
              </a:ext>
            </a:extLst>
          </p:cNvPr>
          <p:cNvCxnSpPr/>
          <p:nvPr>
            <p:custDataLst>
              <p:tags r:id="rId19"/>
            </p:custDataLst>
          </p:nvPr>
        </p:nvCxnSpPr>
        <p:spPr bwMode="auto">
          <a:xfrm flipV="1">
            <a:off x="4586288" y="4078289"/>
            <a:ext cx="0" cy="866775"/>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1" name="Lige forbindelse 330">
            <a:extLst>
              <a:ext uri="{FF2B5EF4-FFF2-40B4-BE49-F238E27FC236}">
                <a16:creationId xmlns:a16="http://schemas.microsoft.com/office/drawing/2014/main" id="{782A684A-53AD-338D-8037-1902EED1A651}"/>
              </a:ext>
            </a:extLst>
          </p:cNvPr>
          <p:cNvCxnSpPr/>
          <p:nvPr>
            <p:custDataLst>
              <p:tags r:id="rId20"/>
            </p:custDataLst>
          </p:nvPr>
        </p:nvCxnSpPr>
        <p:spPr bwMode="auto">
          <a:xfrm>
            <a:off x="4586288" y="4078288"/>
            <a:ext cx="522287"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2" name="Lige forbindelse 331">
            <a:extLst>
              <a:ext uri="{FF2B5EF4-FFF2-40B4-BE49-F238E27FC236}">
                <a16:creationId xmlns:a16="http://schemas.microsoft.com/office/drawing/2014/main" id="{914957AB-7A56-64CF-F161-3E37900653ED}"/>
              </a:ext>
            </a:extLst>
          </p:cNvPr>
          <p:cNvCxnSpPr/>
          <p:nvPr>
            <p:custDataLst>
              <p:tags r:id="rId21"/>
            </p:custDataLst>
          </p:nvPr>
        </p:nvCxnSpPr>
        <p:spPr bwMode="auto">
          <a:xfrm>
            <a:off x="5108575" y="4078288"/>
            <a:ext cx="0" cy="271463"/>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24" name="Text Placeholder 2">
            <a:extLst>
              <a:ext uri="{FF2B5EF4-FFF2-40B4-BE49-F238E27FC236}">
                <a16:creationId xmlns:a16="http://schemas.microsoft.com/office/drawing/2014/main" id="{1BFD26EE-5DFF-3DDF-1A6A-4B77A832F177}"/>
              </a:ext>
            </a:extLst>
          </p:cNvPr>
          <p:cNvSpPr>
            <a:spLocks noGrp="1"/>
          </p:cNvSpPr>
          <p:nvPr>
            <p:custDataLst>
              <p:tags r:id="rId22"/>
            </p:custDataLst>
          </p:nvPr>
        </p:nvSpPr>
        <p:spPr bwMode="auto">
          <a:xfrm>
            <a:off x="3368675" y="5418138"/>
            <a:ext cx="3429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781CF6F3-AD42-451D-AFE5-DD722F2CCE93}" type="datetime'''''''''''''''''''''''''''''''2''0''2''''''''''3'''''''''''''">
              <a:rPr lang="da-DK" altLang="en-US" sz="1100" smtClean="0"/>
              <a:pPr marL="0" lvl="0" indent="0" algn="ctr">
                <a:spcBef>
                  <a:spcPct val="0"/>
                </a:spcBef>
                <a:spcAft>
                  <a:spcPct val="0"/>
                </a:spcAft>
                <a:buNone/>
              </a:pPr>
              <a:t>2023</a:t>
            </a:fld>
            <a:endParaRPr lang="da-DK" sz="1100" noProof="0"/>
          </a:p>
        </p:txBody>
      </p:sp>
      <p:sp>
        <p:nvSpPr>
          <p:cNvPr id="225" name="Text Placeholder 2">
            <a:extLst>
              <a:ext uri="{FF2B5EF4-FFF2-40B4-BE49-F238E27FC236}">
                <a16:creationId xmlns:a16="http://schemas.microsoft.com/office/drawing/2014/main" id="{9228479A-2F1C-ADAB-7D9B-2DBB32DFB8F6}"/>
              </a:ext>
            </a:extLst>
          </p:cNvPr>
          <p:cNvSpPr>
            <a:spLocks noGrp="1"/>
          </p:cNvSpPr>
          <p:nvPr>
            <p:custDataLst>
              <p:tags r:id="rId23"/>
            </p:custDataLst>
          </p:nvPr>
        </p:nvSpPr>
        <p:spPr bwMode="auto">
          <a:xfrm>
            <a:off x="3890963" y="5418138"/>
            <a:ext cx="3429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70B88673-B1E8-4B02-85FC-34CBE628D081}" type="datetime'''''2''''''02''''''''''5'''">
              <a:rPr lang="da-DK" altLang="en-US" sz="1100" smtClean="0"/>
              <a:pPr marL="0" lvl="0" indent="0" algn="ctr">
                <a:spcBef>
                  <a:spcPct val="0"/>
                </a:spcBef>
                <a:spcAft>
                  <a:spcPct val="0"/>
                </a:spcAft>
                <a:buNone/>
              </a:pPr>
              <a:t>2025</a:t>
            </a:fld>
            <a:endParaRPr lang="da-DK" sz="1100" noProof="0"/>
          </a:p>
        </p:txBody>
      </p:sp>
      <p:sp>
        <p:nvSpPr>
          <p:cNvPr id="226" name="Text Placeholder 2">
            <a:extLst>
              <a:ext uri="{FF2B5EF4-FFF2-40B4-BE49-F238E27FC236}">
                <a16:creationId xmlns:a16="http://schemas.microsoft.com/office/drawing/2014/main" id="{633FC610-6F9B-1C0A-F13E-79E945350B15}"/>
              </a:ext>
            </a:extLst>
          </p:cNvPr>
          <p:cNvSpPr>
            <a:spLocks noGrp="1"/>
          </p:cNvSpPr>
          <p:nvPr>
            <p:custDataLst>
              <p:tags r:id="rId24"/>
            </p:custDataLst>
          </p:nvPr>
        </p:nvSpPr>
        <p:spPr bwMode="auto">
          <a:xfrm>
            <a:off x="4414838" y="5418138"/>
            <a:ext cx="3429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798EB16F-23E9-41D9-931A-6AD50698AB04}" type="datetime'''2''''''''''0''''''''''''''''''''''''''''23'''''''''">
              <a:rPr lang="da-DK" altLang="en-US" sz="1100" smtClean="0"/>
              <a:pPr marL="0" lvl="0" indent="0" algn="ctr">
                <a:spcBef>
                  <a:spcPct val="0"/>
                </a:spcBef>
                <a:spcAft>
                  <a:spcPct val="0"/>
                </a:spcAft>
                <a:buNone/>
              </a:pPr>
              <a:t>2023</a:t>
            </a:fld>
            <a:endParaRPr lang="da-DK" sz="1100" noProof="0"/>
          </a:p>
        </p:txBody>
      </p:sp>
      <p:sp>
        <p:nvSpPr>
          <p:cNvPr id="227" name="Text Placeholder 2">
            <a:extLst>
              <a:ext uri="{FF2B5EF4-FFF2-40B4-BE49-F238E27FC236}">
                <a16:creationId xmlns:a16="http://schemas.microsoft.com/office/drawing/2014/main" id="{51409133-CE1A-9A87-3572-E419CC31C308}"/>
              </a:ext>
            </a:extLst>
          </p:cNvPr>
          <p:cNvSpPr>
            <a:spLocks noGrp="1"/>
          </p:cNvSpPr>
          <p:nvPr>
            <p:custDataLst>
              <p:tags r:id="rId25"/>
            </p:custDataLst>
          </p:nvPr>
        </p:nvSpPr>
        <p:spPr bwMode="auto">
          <a:xfrm>
            <a:off x="4937125" y="5418138"/>
            <a:ext cx="3429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D7C6C655-268F-44AF-8EE2-68E56DBAAB9C}" type="datetime'''''''''''''''2''0''''''''''''''''''''''''''''''2''''''5'''''">
              <a:rPr lang="da-DK" altLang="en-US" sz="1100" smtClean="0"/>
              <a:pPr marL="0" lvl="0" indent="0" algn="ctr">
                <a:spcBef>
                  <a:spcPct val="0"/>
                </a:spcBef>
                <a:spcAft>
                  <a:spcPct val="0"/>
                </a:spcAft>
                <a:buNone/>
              </a:pPr>
              <a:t>2025</a:t>
            </a:fld>
            <a:endParaRPr lang="da-DK" sz="1100" noProof="0"/>
          </a:p>
        </p:txBody>
      </p:sp>
      <p:sp>
        <p:nvSpPr>
          <p:cNvPr id="334" name="Text Placeholder 2">
            <a:extLst>
              <a:ext uri="{FF2B5EF4-FFF2-40B4-BE49-F238E27FC236}">
                <a16:creationId xmlns:a16="http://schemas.microsoft.com/office/drawing/2014/main" id="{5977A858-D292-03D5-B62E-0FC7969BAC21}"/>
              </a:ext>
            </a:extLst>
          </p:cNvPr>
          <p:cNvSpPr>
            <a:spLocks noGrp="1"/>
          </p:cNvSpPr>
          <p:nvPr>
            <p:custDataLst>
              <p:tags r:id="rId26"/>
            </p:custDataLst>
          </p:nvPr>
        </p:nvSpPr>
        <p:spPr bwMode="auto">
          <a:xfrm>
            <a:off x="3465514" y="4473575"/>
            <a:ext cx="669925" cy="23812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0245F43B-C6BA-411C-BE47-2A7F21C38EED}" type="datetime'''''''''''''''''''''''''''''''+3''''''''06''''''%'''">
              <a:rPr lang="da-DK" altLang="en-US" sz="1100" b="1" smtClean="0">
                <a:effectLst/>
              </a:rPr>
              <a:pPr marL="0" lvl="0" indent="0" algn="ctr">
                <a:spcBef>
                  <a:spcPct val="0"/>
                </a:spcBef>
                <a:spcAft>
                  <a:spcPct val="0"/>
                </a:spcAft>
                <a:buNone/>
              </a:pPr>
              <a:t>+306%</a:t>
            </a:fld>
            <a:endParaRPr lang="da-DK" sz="1100" b="1" noProof="0"/>
          </a:p>
        </p:txBody>
      </p:sp>
      <p:sp>
        <p:nvSpPr>
          <p:cNvPr id="328" name="Text Placeholder 2">
            <a:extLst>
              <a:ext uri="{FF2B5EF4-FFF2-40B4-BE49-F238E27FC236}">
                <a16:creationId xmlns:a16="http://schemas.microsoft.com/office/drawing/2014/main" id="{307F8AA8-26FF-1411-4DE0-31E038F33EC0}"/>
              </a:ext>
            </a:extLst>
          </p:cNvPr>
          <p:cNvSpPr>
            <a:spLocks noGrp="1"/>
          </p:cNvSpPr>
          <p:nvPr>
            <p:custDataLst>
              <p:tags r:id="rId27"/>
            </p:custDataLst>
          </p:nvPr>
        </p:nvSpPr>
        <p:spPr bwMode="auto">
          <a:xfrm>
            <a:off x="4511676" y="3959225"/>
            <a:ext cx="669925" cy="23812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F6ADEF3B-1E1E-4715-9C3B-07A80CD4254B}" type="datetime'''''+''3''''''''''''''''0''''6''''''''''''''''''''%'''''''''">
              <a:rPr lang="da-DK" altLang="en-US" sz="1100" b="1" smtClean="0">
                <a:effectLst/>
              </a:rPr>
              <a:pPr marL="0" lvl="0" indent="0" algn="ctr">
                <a:spcBef>
                  <a:spcPct val="0"/>
                </a:spcBef>
                <a:spcAft>
                  <a:spcPct val="0"/>
                </a:spcAft>
                <a:buNone/>
              </a:pPr>
              <a:t>+306%</a:t>
            </a:fld>
            <a:endParaRPr lang="da-DK" sz="1100" b="1" noProof="0"/>
          </a:p>
        </p:txBody>
      </p:sp>
      <p:graphicFrame>
        <p:nvGraphicFramePr>
          <p:cNvPr id="387" name="Chart 3">
            <a:extLst>
              <a:ext uri="{FF2B5EF4-FFF2-40B4-BE49-F238E27FC236}">
                <a16:creationId xmlns:a16="http://schemas.microsoft.com/office/drawing/2014/main" id="{EA0B7AA0-113E-1546-357D-01FE3FBD672B}"/>
              </a:ext>
            </a:extLst>
          </p:cNvPr>
          <p:cNvGraphicFramePr/>
          <p:nvPr>
            <p:custDataLst>
              <p:tags r:id="rId28"/>
            </p:custDataLst>
          </p:nvPr>
        </p:nvGraphicFramePr>
        <p:xfrm>
          <a:off x="5981700" y="3063875"/>
          <a:ext cx="2625725" cy="2554288"/>
        </p:xfrm>
        <a:graphic>
          <a:graphicData uri="http://schemas.openxmlformats.org/drawingml/2006/chart">
            <c:chart xmlns:c="http://schemas.openxmlformats.org/drawingml/2006/chart" xmlns:r="http://schemas.openxmlformats.org/officeDocument/2006/relationships" r:id="rId52"/>
          </a:graphicData>
        </a:graphic>
      </p:graphicFrame>
      <p:cxnSp>
        <p:nvCxnSpPr>
          <p:cNvPr id="323" name="Lige forbindelse 322">
            <a:extLst>
              <a:ext uri="{FF2B5EF4-FFF2-40B4-BE49-F238E27FC236}">
                <a16:creationId xmlns:a16="http://schemas.microsoft.com/office/drawing/2014/main" id="{50C66965-F971-2CEF-0E1B-A7862689E9E5}"/>
              </a:ext>
            </a:extLst>
          </p:cNvPr>
          <p:cNvCxnSpPr/>
          <p:nvPr>
            <p:custDataLst>
              <p:tags r:id="rId29"/>
            </p:custDataLst>
          </p:nvPr>
        </p:nvCxnSpPr>
        <p:spPr bwMode="auto">
          <a:xfrm flipV="1">
            <a:off x="6372225" y="4181475"/>
            <a:ext cx="0" cy="328613"/>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4" name="Lige forbindelse 323">
            <a:extLst>
              <a:ext uri="{FF2B5EF4-FFF2-40B4-BE49-F238E27FC236}">
                <a16:creationId xmlns:a16="http://schemas.microsoft.com/office/drawing/2014/main" id="{661023DA-B500-517B-07EC-0A8F83D09AB5}"/>
              </a:ext>
            </a:extLst>
          </p:cNvPr>
          <p:cNvCxnSpPr/>
          <p:nvPr>
            <p:custDataLst>
              <p:tags r:id="rId30"/>
            </p:custDataLst>
          </p:nvPr>
        </p:nvCxnSpPr>
        <p:spPr bwMode="auto">
          <a:xfrm>
            <a:off x="6372225" y="4181475"/>
            <a:ext cx="614363"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5" name="Lige forbindelse 324">
            <a:extLst>
              <a:ext uri="{FF2B5EF4-FFF2-40B4-BE49-F238E27FC236}">
                <a16:creationId xmlns:a16="http://schemas.microsoft.com/office/drawing/2014/main" id="{5B92DA71-76A6-F310-A2F1-5AE49C413047}"/>
              </a:ext>
            </a:extLst>
          </p:cNvPr>
          <p:cNvCxnSpPr/>
          <p:nvPr>
            <p:custDataLst>
              <p:tags r:id="rId31"/>
            </p:custDataLst>
          </p:nvPr>
        </p:nvCxnSpPr>
        <p:spPr bwMode="auto">
          <a:xfrm>
            <a:off x="6986588" y="4181475"/>
            <a:ext cx="0" cy="276225"/>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316" name="Lige forbindelse 315">
            <a:extLst>
              <a:ext uri="{FF2B5EF4-FFF2-40B4-BE49-F238E27FC236}">
                <a16:creationId xmlns:a16="http://schemas.microsoft.com/office/drawing/2014/main" id="{1F961517-83F4-FB4D-0B22-9768022FCE78}"/>
              </a:ext>
            </a:extLst>
          </p:cNvPr>
          <p:cNvCxnSpPr/>
          <p:nvPr>
            <p:custDataLst>
              <p:tags r:id="rId32"/>
            </p:custDataLst>
          </p:nvPr>
        </p:nvCxnSpPr>
        <p:spPr bwMode="auto">
          <a:xfrm flipV="1">
            <a:off x="7602538" y="2797175"/>
            <a:ext cx="0" cy="542925"/>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7" name="Lige forbindelse 316">
            <a:extLst>
              <a:ext uri="{FF2B5EF4-FFF2-40B4-BE49-F238E27FC236}">
                <a16:creationId xmlns:a16="http://schemas.microsoft.com/office/drawing/2014/main" id="{2FDC98B9-8E44-343A-F3B4-C47FBF37655B}"/>
              </a:ext>
            </a:extLst>
          </p:cNvPr>
          <p:cNvCxnSpPr/>
          <p:nvPr>
            <p:custDataLst>
              <p:tags r:id="rId33"/>
            </p:custDataLst>
          </p:nvPr>
        </p:nvCxnSpPr>
        <p:spPr bwMode="auto">
          <a:xfrm>
            <a:off x="7602538" y="2797175"/>
            <a:ext cx="614363"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8" name="Lige forbindelse 317">
            <a:extLst>
              <a:ext uri="{FF2B5EF4-FFF2-40B4-BE49-F238E27FC236}">
                <a16:creationId xmlns:a16="http://schemas.microsoft.com/office/drawing/2014/main" id="{AEB03CF7-B14E-DD35-E240-9D544AE7C08C}"/>
              </a:ext>
            </a:extLst>
          </p:cNvPr>
          <p:cNvCxnSpPr/>
          <p:nvPr>
            <p:custDataLst>
              <p:tags r:id="rId34"/>
            </p:custDataLst>
          </p:nvPr>
        </p:nvCxnSpPr>
        <p:spPr bwMode="auto">
          <a:xfrm>
            <a:off x="8216900" y="2797175"/>
            <a:ext cx="0" cy="390525"/>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36" name="Text Placeholder 2">
            <a:extLst>
              <a:ext uri="{FF2B5EF4-FFF2-40B4-BE49-F238E27FC236}">
                <a16:creationId xmlns:a16="http://schemas.microsoft.com/office/drawing/2014/main" id="{675BA4E4-C695-FEF4-00F3-F4B73602CDF6}"/>
              </a:ext>
            </a:extLst>
          </p:cNvPr>
          <p:cNvSpPr>
            <a:spLocks noGrp="1"/>
          </p:cNvSpPr>
          <p:nvPr>
            <p:custDataLst>
              <p:tags r:id="rId35"/>
            </p:custDataLst>
          </p:nvPr>
        </p:nvSpPr>
        <p:spPr bwMode="auto">
          <a:xfrm>
            <a:off x="6200775" y="5418138"/>
            <a:ext cx="3429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EBBD7E28-C0B5-4825-8EE7-BE6837FC9C16}" type="datetime'''''''2''''''''''''''''''''''''''''''''0''''''2''3'''''''''">
              <a:rPr lang="da-DK" altLang="en-US" sz="1100" smtClean="0"/>
              <a:pPr marL="0" lvl="0" indent="0" algn="ctr">
                <a:spcBef>
                  <a:spcPct val="0"/>
                </a:spcBef>
                <a:spcAft>
                  <a:spcPct val="0"/>
                </a:spcAft>
                <a:buNone/>
              </a:pPr>
              <a:t>2023</a:t>
            </a:fld>
            <a:endParaRPr lang="da-DK" sz="1100" noProof="0"/>
          </a:p>
        </p:txBody>
      </p:sp>
      <p:sp>
        <p:nvSpPr>
          <p:cNvPr id="237" name="Text Placeholder 2">
            <a:extLst>
              <a:ext uri="{FF2B5EF4-FFF2-40B4-BE49-F238E27FC236}">
                <a16:creationId xmlns:a16="http://schemas.microsoft.com/office/drawing/2014/main" id="{1D888C4E-22D3-66B5-7C7B-7B904651BCA0}"/>
              </a:ext>
            </a:extLst>
          </p:cNvPr>
          <p:cNvSpPr>
            <a:spLocks noGrp="1"/>
          </p:cNvSpPr>
          <p:nvPr>
            <p:custDataLst>
              <p:tags r:id="rId36"/>
            </p:custDataLst>
          </p:nvPr>
        </p:nvSpPr>
        <p:spPr bwMode="auto">
          <a:xfrm>
            <a:off x="6815138" y="5418138"/>
            <a:ext cx="3429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6699EFCC-1BEA-478E-860F-B1B0BE524905}" type="datetime'2''''''''''''''''''''''''''''''0''''''''''2''''''''''''''5'">
              <a:rPr lang="da-DK" altLang="en-US" sz="1100" smtClean="0"/>
              <a:pPr marL="0" lvl="0" indent="0" algn="ctr">
                <a:spcBef>
                  <a:spcPct val="0"/>
                </a:spcBef>
                <a:spcAft>
                  <a:spcPct val="0"/>
                </a:spcAft>
                <a:buNone/>
              </a:pPr>
              <a:t>2025</a:t>
            </a:fld>
            <a:endParaRPr lang="da-DK" sz="1100" noProof="0"/>
          </a:p>
        </p:txBody>
      </p:sp>
      <p:sp>
        <p:nvSpPr>
          <p:cNvPr id="238" name="Text Placeholder 2">
            <a:extLst>
              <a:ext uri="{FF2B5EF4-FFF2-40B4-BE49-F238E27FC236}">
                <a16:creationId xmlns:a16="http://schemas.microsoft.com/office/drawing/2014/main" id="{E665F13E-6C93-8541-C8B4-ED23B20A7A69}"/>
              </a:ext>
            </a:extLst>
          </p:cNvPr>
          <p:cNvSpPr>
            <a:spLocks noGrp="1"/>
          </p:cNvSpPr>
          <p:nvPr>
            <p:custDataLst>
              <p:tags r:id="rId37"/>
            </p:custDataLst>
          </p:nvPr>
        </p:nvSpPr>
        <p:spPr bwMode="auto">
          <a:xfrm>
            <a:off x="7431088" y="5418138"/>
            <a:ext cx="3429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BC4F78CA-A4D2-4598-9726-DDECCB3552F5}" type="datetime'''2''0''''''''''''2''''3'''''''">
              <a:rPr lang="da-DK" altLang="en-US" sz="1100" smtClean="0"/>
              <a:pPr marL="0" lvl="0" indent="0" algn="ctr">
                <a:spcBef>
                  <a:spcPct val="0"/>
                </a:spcBef>
                <a:spcAft>
                  <a:spcPct val="0"/>
                </a:spcAft>
                <a:buNone/>
              </a:pPr>
              <a:t>2023</a:t>
            </a:fld>
            <a:endParaRPr lang="da-DK" sz="1100" noProof="0"/>
          </a:p>
        </p:txBody>
      </p:sp>
      <p:sp>
        <p:nvSpPr>
          <p:cNvPr id="241" name="Text Placeholder 2">
            <a:extLst>
              <a:ext uri="{FF2B5EF4-FFF2-40B4-BE49-F238E27FC236}">
                <a16:creationId xmlns:a16="http://schemas.microsoft.com/office/drawing/2014/main" id="{EA0DC044-1677-73F7-9303-05B66211D46F}"/>
              </a:ext>
            </a:extLst>
          </p:cNvPr>
          <p:cNvSpPr>
            <a:spLocks noGrp="1"/>
          </p:cNvSpPr>
          <p:nvPr>
            <p:custDataLst>
              <p:tags r:id="rId38"/>
            </p:custDataLst>
          </p:nvPr>
        </p:nvSpPr>
        <p:spPr bwMode="auto">
          <a:xfrm>
            <a:off x="8045450" y="5418138"/>
            <a:ext cx="34290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F69E44B9-1C52-4710-8C6A-9E688259187E}" type="datetime'''''''''''20''''''''2''''''''''''''5'''">
              <a:rPr lang="da-DK" altLang="en-US" sz="1100" smtClean="0"/>
              <a:pPr marL="0" lvl="0" indent="0" algn="ctr">
                <a:spcBef>
                  <a:spcPct val="0"/>
                </a:spcBef>
                <a:spcAft>
                  <a:spcPct val="0"/>
                </a:spcAft>
                <a:buNone/>
              </a:pPr>
              <a:t>2025</a:t>
            </a:fld>
            <a:endParaRPr lang="da-DK" sz="1100" noProof="0"/>
          </a:p>
        </p:txBody>
      </p:sp>
      <p:sp>
        <p:nvSpPr>
          <p:cNvPr id="320" name="Text Placeholder 2">
            <a:extLst>
              <a:ext uri="{FF2B5EF4-FFF2-40B4-BE49-F238E27FC236}">
                <a16:creationId xmlns:a16="http://schemas.microsoft.com/office/drawing/2014/main" id="{982DBBE6-2F84-4E60-6B74-1F0444197BB5}"/>
              </a:ext>
            </a:extLst>
          </p:cNvPr>
          <p:cNvSpPr>
            <a:spLocks noGrp="1"/>
          </p:cNvSpPr>
          <p:nvPr>
            <p:custDataLst>
              <p:tags r:id="rId39"/>
            </p:custDataLst>
          </p:nvPr>
        </p:nvSpPr>
        <p:spPr bwMode="auto">
          <a:xfrm>
            <a:off x="6424613" y="3943350"/>
            <a:ext cx="508000" cy="4762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E588F17B-C318-499E-8511-B92A2C9E22B0}" type="datetime'''''''''''''''''''''''''''''''''''''+''8''''''''''''''%'''">
              <a:rPr lang="da-DK" altLang="en-US" sz="1100" b="1" smtClean="0">
                <a:effectLst/>
              </a:rPr>
              <a:pPr marL="0" lvl="0" indent="0" algn="ctr">
                <a:spcBef>
                  <a:spcPct val="0"/>
                </a:spcBef>
                <a:spcAft>
                  <a:spcPct val="0"/>
                </a:spcAft>
                <a:buNone/>
              </a:pPr>
              <a:t>+8%</a:t>
            </a:fld>
            <a:br>
              <a:rPr lang="da-DK" altLang="en-US" sz="1100" b="1">
                <a:effectLst/>
              </a:rPr>
            </a:br>
            <a:r>
              <a:rPr lang="da-DK" altLang="en-US" sz="1100" b="1">
                <a:effectLst/>
              </a:rPr>
              <a:t>(</a:t>
            </a:r>
            <a:fld id="{D5EECA5E-5CB2-4AE7-A3E2-21E021088E6F}" type="datetime'''''+''2''''''''''8'''''''''''''''''''''''''''''''''''">
              <a:rPr lang="da-DK" altLang="en-US" sz="1100" b="1" smtClean="0">
                <a:effectLst/>
              </a:rPr>
              <a:pPr marL="0" lvl="0" indent="0" algn="ctr">
                <a:spcBef>
                  <a:spcPct val="0"/>
                </a:spcBef>
                <a:spcAft>
                  <a:spcPct val="0"/>
                </a:spcAft>
                <a:buNone/>
              </a:pPr>
              <a:t>+28</a:t>
            </a:fld>
            <a:r>
              <a:rPr lang="da-DK" altLang="en-US" sz="1100" b="1">
                <a:effectLst/>
              </a:rPr>
              <a:t>)</a:t>
            </a:r>
            <a:endParaRPr lang="da-DK" sz="1100" b="1" noProof="0"/>
          </a:p>
        </p:txBody>
      </p:sp>
      <p:sp>
        <p:nvSpPr>
          <p:cNvPr id="313" name="Text Placeholder 2">
            <a:extLst>
              <a:ext uri="{FF2B5EF4-FFF2-40B4-BE49-F238E27FC236}">
                <a16:creationId xmlns:a16="http://schemas.microsoft.com/office/drawing/2014/main" id="{D15A435A-2381-4CA2-72C7-FACE854FA681}"/>
              </a:ext>
            </a:extLst>
          </p:cNvPr>
          <p:cNvSpPr>
            <a:spLocks noGrp="1"/>
          </p:cNvSpPr>
          <p:nvPr>
            <p:custDataLst>
              <p:tags r:id="rId40"/>
            </p:custDataLst>
          </p:nvPr>
        </p:nvSpPr>
        <p:spPr bwMode="auto">
          <a:xfrm>
            <a:off x="7627938" y="2559050"/>
            <a:ext cx="563563" cy="4762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D222763F-59BF-4C29-BBDC-5E5981000610}" type="datetime'''''''''''''''''''''''''''''''''''''''''+''''8''''''''1'''''">
              <a:rPr lang="da-DK" altLang="en-US" sz="1100" b="1" smtClean="0">
                <a:effectLst/>
              </a:rPr>
              <a:pPr marL="0" lvl="0" indent="0" algn="ctr">
                <a:spcBef>
                  <a:spcPct val="0"/>
                </a:spcBef>
                <a:spcAft>
                  <a:spcPct val="0"/>
                </a:spcAft>
                <a:buNone/>
              </a:pPr>
              <a:t>+81</a:t>
            </a:fld>
            <a:br>
              <a:rPr lang="da-DK" altLang="en-US" sz="1100" b="1">
                <a:effectLst/>
              </a:rPr>
            </a:br>
            <a:r>
              <a:rPr lang="da-DK" altLang="en-US" sz="1100" b="1">
                <a:effectLst/>
              </a:rPr>
              <a:t>(</a:t>
            </a:r>
            <a:fld id="{11F5AF71-6BB5-47DF-BA99-094C7ED00B5E}" type="datetime'''''''''''''''''''''''+''8''''''''''''''''''''''%'''''''">
              <a:rPr lang="da-DK" altLang="en-US" sz="1100" b="1" smtClean="0">
                <a:effectLst/>
              </a:rPr>
              <a:pPr marL="0" lvl="0" indent="0" algn="ctr">
                <a:spcBef>
                  <a:spcPct val="0"/>
                </a:spcBef>
                <a:spcAft>
                  <a:spcPct val="0"/>
                </a:spcAft>
                <a:buNone/>
              </a:pPr>
              <a:t>+8%</a:t>
            </a:fld>
            <a:r>
              <a:rPr lang="da-DK" altLang="en-US" sz="1100" b="1">
                <a:effectLst/>
              </a:rPr>
              <a:t>)</a:t>
            </a:r>
            <a:endParaRPr lang="da-DK" sz="1100" b="1" noProof="0"/>
          </a:p>
        </p:txBody>
      </p:sp>
      <p:sp>
        <p:nvSpPr>
          <p:cNvPr id="259" name="Rektangel 258">
            <a:extLst>
              <a:ext uri="{FF2B5EF4-FFF2-40B4-BE49-F238E27FC236}">
                <a16:creationId xmlns:a16="http://schemas.microsoft.com/office/drawing/2014/main" id="{981527B4-EE84-6212-7BB7-8419A63B10B7}"/>
              </a:ext>
            </a:extLst>
          </p:cNvPr>
          <p:cNvSpPr/>
          <p:nvPr>
            <p:custDataLst>
              <p:tags r:id="rId41"/>
            </p:custDataLst>
          </p:nvPr>
        </p:nvSpPr>
        <p:spPr bwMode="auto">
          <a:xfrm>
            <a:off x="3671607" y="1760538"/>
            <a:ext cx="699061" cy="205254"/>
          </a:xfrm>
          <a:prstGeom prst="rect">
            <a:avLst/>
          </a:prstGeom>
          <a:solidFill>
            <a:schemeClr val="accent5"/>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da-DK" sz="1600" noProof="0"/>
          </a:p>
        </p:txBody>
      </p:sp>
      <p:sp>
        <p:nvSpPr>
          <p:cNvPr id="260" name="Rektangel 259">
            <a:extLst>
              <a:ext uri="{FF2B5EF4-FFF2-40B4-BE49-F238E27FC236}">
                <a16:creationId xmlns:a16="http://schemas.microsoft.com/office/drawing/2014/main" id="{2FA119FB-2DC9-8D69-6BEB-905ACA2E7EBA}"/>
              </a:ext>
            </a:extLst>
          </p:cNvPr>
          <p:cNvSpPr/>
          <p:nvPr>
            <p:custDataLst>
              <p:tags r:id="rId42"/>
            </p:custDataLst>
          </p:nvPr>
        </p:nvSpPr>
        <p:spPr bwMode="auto">
          <a:xfrm>
            <a:off x="5024438" y="1760538"/>
            <a:ext cx="250825" cy="187325"/>
          </a:xfrm>
          <a:prstGeom prst="rect">
            <a:avLst/>
          </a:prstGeom>
          <a:solidFill>
            <a:schemeClr val="accent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da-DK" sz="1600" noProof="0"/>
          </a:p>
        </p:txBody>
      </p:sp>
      <p:sp>
        <p:nvSpPr>
          <p:cNvPr id="29" name="Text Placeholder 2">
            <a:extLst>
              <a:ext uri="{FF2B5EF4-FFF2-40B4-BE49-F238E27FC236}">
                <a16:creationId xmlns:a16="http://schemas.microsoft.com/office/drawing/2014/main" id="{7A37C3BF-EC68-F311-F4D8-0EC7F22C66A5}"/>
              </a:ext>
            </a:extLst>
          </p:cNvPr>
          <p:cNvSpPr>
            <a:spLocks noGrp="1"/>
          </p:cNvSpPr>
          <p:nvPr>
            <p:custDataLst>
              <p:tags r:id="rId43"/>
            </p:custDataLst>
          </p:nvPr>
        </p:nvSpPr>
        <p:spPr bwMode="auto">
          <a:xfrm>
            <a:off x="4546974" y="1755775"/>
            <a:ext cx="384828" cy="203761"/>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spcBef>
                <a:spcPct val="0"/>
              </a:spcBef>
              <a:spcAft>
                <a:spcPct val="0"/>
              </a:spcAft>
              <a:buNone/>
            </a:pPr>
            <a:fld id="{5539DB1A-38C1-4825-84D0-3896961D33BE}" type="datetime'''''''''''''S''''''''''''''''''''''''''''''''''''''''o''''l'''">
              <a:rPr lang="da-DK" altLang="en-US" sz="1400" smtClean="0"/>
              <a:pPr marL="0" lvl="0" indent="0">
                <a:spcBef>
                  <a:spcPct val="0"/>
                </a:spcBef>
                <a:spcAft>
                  <a:spcPct val="0"/>
                </a:spcAft>
                <a:buNone/>
              </a:pPr>
              <a:t>Sol</a:t>
            </a:fld>
            <a:endParaRPr lang="da-DK" sz="1400" noProof="0"/>
          </a:p>
        </p:txBody>
      </p:sp>
      <p:sp>
        <p:nvSpPr>
          <p:cNvPr id="32" name="Text Placeholder 2">
            <a:extLst>
              <a:ext uri="{FF2B5EF4-FFF2-40B4-BE49-F238E27FC236}">
                <a16:creationId xmlns:a16="http://schemas.microsoft.com/office/drawing/2014/main" id="{DA287360-A249-57F9-6576-096D42D96C4F}"/>
              </a:ext>
            </a:extLst>
          </p:cNvPr>
          <p:cNvSpPr>
            <a:spLocks noGrp="1"/>
          </p:cNvSpPr>
          <p:nvPr>
            <p:custDataLst>
              <p:tags r:id="rId44"/>
            </p:custDataLst>
          </p:nvPr>
        </p:nvSpPr>
        <p:spPr bwMode="auto">
          <a:xfrm>
            <a:off x="5326063" y="1755775"/>
            <a:ext cx="836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9">
                  <a:extLst>
                    <a:ext uri="{96DAC541-7B7A-43D3-8B79-37D633B846F1}">
                      <asvg:svgBlip xmlns:asvg="http://schemas.microsoft.com/office/drawing/2016/SVG/main" r:embed="rId50"/>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spcBef>
                <a:spcPct val="0"/>
              </a:spcBef>
              <a:spcAft>
                <a:spcPct val="0"/>
              </a:spcAft>
              <a:buNone/>
            </a:pPr>
            <a:fld id="{380626D1-55D1-4919-BE5A-60A379CEB892}" type="datetime'''''''L''''andv''''''''''''''''''''''''''''''''i''nd'">
              <a:rPr lang="da-DK" altLang="en-US" sz="1400" smtClean="0"/>
              <a:pPr marL="0" lvl="0" indent="0">
                <a:spcBef>
                  <a:spcPct val="0"/>
                </a:spcBef>
                <a:spcAft>
                  <a:spcPct val="0"/>
                </a:spcAft>
                <a:buNone/>
              </a:pPr>
              <a:t>Landvind</a:t>
            </a:fld>
            <a:endParaRPr lang="da-DK" sz="1400" noProof="0"/>
          </a:p>
        </p:txBody>
      </p:sp>
      <p:cxnSp>
        <p:nvCxnSpPr>
          <p:cNvPr id="278" name="Lige forbindelse 277">
            <a:extLst>
              <a:ext uri="{FF2B5EF4-FFF2-40B4-BE49-F238E27FC236}">
                <a16:creationId xmlns:a16="http://schemas.microsoft.com/office/drawing/2014/main" id="{7588C8D3-D99F-B2F9-DCEE-D1D65BD97DCD}"/>
              </a:ext>
            </a:extLst>
          </p:cNvPr>
          <p:cNvCxnSpPr>
            <a:cxnSpLocks/>
          </p:cNvCxnSpPr>
          <p:nvPr/>
        </p:nvCxnSpPr>
        <p:spPr>
          <a:xfrm>
            <a:off x="3306763" y="2367253"/>
            <a:ext cx="1749912"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sp>
        <p:nvSpPr>
          <p:cNvPr id="281" name="Rektangel 280">
            <a:extLst>
              <a:ext uri="{FF2B5EF4-FFF2-40B4-BE49-F238E27FC236}">
                <a16:creationId xmlns:a16="http://schemas.microsoft.com/office/drawing/2014/main" id="{FE8E3074-864F-6D73-E4EE-BE43794EB38A}"/>
              </a:ext>
            </a:extLst>
          </p:cNvPr>
          <p:cNvSpPr/>
          <p:nvPr/>
        </p:nvSpPr>
        <p:spPr>
          <a:xfrm>
            <a:off x="3477203" y="2235385"/>
            <a:ext cx="1384301" cy="28567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r>
              <a:rPr lang="da-DK" sz="1100" b="1" noProof="0">
                <a:solidFill>
                  <a:schemeClr val="tx1"/>
                </a:solidFill>
              </a:rPr>
              <a:t>Balancetarif</a:t>
            </a:r>
          </a:p>
        </p:txBody>
      </p:sp>
      <p:sp>
        <p:nvSpPr>
          <p:cNvPr id="283" name="Rektangel 282">
            <a:extLst>
              <a:ext uri="{FF2B5EF4-FFF2-40B4-BE49-F238E27FC236}">
                <a16:creationId xmlns:a16="http://schemas.microsoft.com/office/drawing/2014/main" id="{D9914C80-0DBE-C011-88BC-7A1297979B22}"/>
              </a:ext>
            </a:extLst>
          </p:cNvPr>
          <p:cNvSpPr/>
          <p:nvPr/>
        </p:nvSpPr>
        <p:spPr>
          <a:xfrm>
            <a:off x="5914801" y="2065337"/>
            <a:ext cx="2778350" cy="391069"/>
          </a:xfrm>
          <a:prstGeom prst="rect">
            <a:avLst/>
          </a:prstGeom>
          <a:solidFill>
            <a:srgbClr val="A20000"/>
          </a:solidFill>
          <a:ln w="28575">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a:spcBef>
                <a:spcPts val="300"/>
              </a:spcBef>
            </a:pPr>
            <a:r>
              <a:rPr lang="da-DK" sz="1000" b="1" noProof="0">
                <a:solidFill>
                  <a:schemeClr val="bg1"/>
                </a:solidFill>
              </a:rPr>
              <a:t>Samlet stiger det med 28.000-81.000 kr. pr. MW eller 8%</a:t>
            </a:r>
          </a:p>
        </p:txBody>
      </p:sp>
      <p:sp>
        <p:nvSpPr>
          <p:cNvPr id="284" name="Rektangel 283">
            <a:extLst>
              <a:ext uri="{FF2B5EF4-FFF2-40B4-BE49-F238E27FC236}">
                <a16:creationId xmlns:a16="http://schemas.microsoft.com/office/drawing/2014/main" id="{508A4942-FF19-CA35-A04D-2B56DE49328B}"/>
              </a:ext>
            </a:extLst>
          </p:cNvPr>
          <p:cNvSpPr/>
          <p:nvPr/>
        </p:nvSpPr>
        <p:spPr>
          <a:xfrm>
            <a:off x="5914800" y="2515118"/>
            <a:ext cx="2762473" cy="3161541"/>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da-DK" sz="1600" noProof="0"/>
          </a:p>
        </p:txBody>
      </p:sp>
    </p:spTree>
    <p:extLst>
      <p:ext uri="{BB962C8B-B14F-4D97-AF65-F5344CB8AC3E}">
        <p14:creationId xmlns:p14="http://schemas.microsoft.com/office/powerpoint/2010/main" val="244861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F152E-1BE6-6A81-E2C8-C4F4162D775C}"/>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F4A89B4-52D8-B086-B957-560160306328}"/>
              </a:ext>
            </a:extLst>
          </p:cNvPr>
          <p:cNvGraphicFramePr>
            <a:graphicFrameLocks noChangeAspect="1"/>
          </p:cNvGraphicFramePr>
          <p:nvPr>
            <p:custDataLst>
              <p:tags r:id="rId1"/>
            </p:custDataLst>
            <p:extLst>
              <p:ext uri="{D42A27DB-BD31-4B8C-83A1-F6EECF244321}">
                <p14:modId xmlns:p14="http://schemas.microsoft.com/office/powerpoint/2010/main" val="2757355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4" name="think-cell data - do not delete" hidden="1">
                        <a:extLst>
                          <a:ext uri="{FF2B5EF4-FFF2-40B4-BE49-F238E27FC236}">
                            <a16:creationId xmlns:a16="http://schemas.microsoft.com/office/drawing/2014/main" id="{7F4A89B4-52D8-B086-B957-5601603063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866F8B40-C0FD-5058-B229-E911D253395B}"/>
              </a:ext>
            </a:extLst>
          </p:cNvPr>
          <p:cNvSpPr>
            <a:spLocks noGrp="1"/>
          </p:cNvSpPr>
          <p:nvPr>
            <p:ph type="sldNum" sz="quarter" idx="16"/>
          </p:nvPr>
        </p:nvSpPr>
        <p:spPr/>
        <p:txBody>
          <a:bodyPr/>
          <a:lstStyle/>
          <a:p>
            <a:fld id="{23AA811B-2EBD-4900-905E-5BE206449611}" type="slidenum">
              <a:rPr lang="da-DK" smtClean="0"/>
              <a:pPr/>
              <a:t>12</a:t>
            </a:fld>
            <a:endParaRPr lang="da-DK"/>
          </a:p>
        </p:txBody>
      </p:sp>
      <p:sp>
        <p:nvSpPr>
          <p:cNvPr id="5" name="Titel 1">
            <a:extLst>
              <a:ext uri="{FF2B5EF4-FFF2-40B4-BE49-F238E27FC236}">
                <a16:creationId xmlns:a16="http://schemas.microsoft.com/office/drawing/2014/main" id="{866B8FC1-B9F3-3B66-205D-8A88241F8CE5}"/>
              </a:ext>
            </a:extLst>
          </p:cNvPr>
          <p:cNvSpPr>
            <a:spLocks noGrp="1"/>
          </p:cNvSpPr>
          <p:nvPr>
            <p:ph type="title"/>
          </p:nvPr>
        </p:nvSpPr>
        <p:spPr>
          <a:xfrm>
            <a:off x="720725" y="747346"/>
            <a:ext cx="5375275" cy="5495192"/>
          </a:xfrm>
        </p:spPr>
        <p:txBody>
          <a:bodyPr vert="horz"/>
          <a:lstStyle/>
          <a:p>
            <a:pPr>
              <a:lnSpc>
                <a:spcPct val="100000"/>
              </a:lnSpc>
            </a:pPr>
            <a:r>
              <a:rPr lang="da-DK" sz="1100">
                <a:latin typeface="+mn-lt"/>
              </a:rPr>
              <a:t>Hvordan har vi gjort? </a:t>
            </a:r>
            <a:br>
              <a:rPr lang="da-DK" sz="1100">
                <a:latin typeface="+mn-lt"/>
              </a:rPr>
            </a:br>
            <a:r>
              <a:rPr lang="da-DK" sz="1100" b="0">
                <a:latin typeface="+mn-lt"/>
              </a:rPr>
              <a:t>Vi har tager udgangspunkt i et vedvarende energianlæg, der er kategoriseret i A-høj, og tilsluttet på DSO-niveau i hhv. geozone grøn og rød.</a:t>
            </a:r>
            <a:br>
              <a:rPr lang="da-DK" sz="1100" b="0">
                <a:latin typeface="+mn-lt"/>
              </a:rPr>
            </a:br>
            <a:r>
              <a:rPr lang="da-DK" sz="1100" b="0">
                <a:latin typeface="+mn-lt"/>
              </a:rPr>
              <a:t>Den specifikke zoneopdeling fastlægges pba. udvekslingen mellem DSO og TSO. I røde zoner løber mest elektricitet fra DSO til TSO (typisk områder med produktionsoverskud), mens der i grønne zoner løber mest elektricitet fra TSO til DSO (typisk forbrugsdominerede områder).</a:t>
            </a:r>
            <a:br>
              <a:rPr lang="da-DK" sz="1100" b="0">
                <a:latin typeface="+mn-lt"/>
              </a:rPr>
            </a:br>
            <a:br>
              <a:rPr lang="da-DK" sz="1100" b="0">
                <a:latin typeface="+mn-lt"/>
              </a:rPr>
            </a:br>
            <a:r>
              <a:rPr lang="da-DK" sz="1100" b="0">
                <a:latin typeface="+mn-lt"/>
              </a:rPr>
              <a:t>Vi har simplificeret eksemplet ved at sætte lighed mellem DSO rød zone og TSO blå zone, og omvendt med DSO grøn og TSO gul/hvid. Disse zoner har samtidig også store overlap. </a:t>
            </a:r>
            <a:br>
              <a:rPr lang="da-DK" sz="1100" b="0">
                <a:latin typeface="+mn-lt"/>
              </a:rPr>
            </a:br>
            <a:br>
              <a:rPr lang="da-DK" sz="1100" b="0">
                <a:latin typeface="+mn-lt"/>
              </a:rPr>
            </a:br>
            <a:r>
              <a:rPr lang="da-DK" sz="1100" b="0">
                <a:latin typeface="+mn-lt"/>
              </a:rPr>
              <a:t>For TSO-beregningen har vi gjort det samme. Forskellen er, at vi har anvendt et anlæg på 100 MW, som stationsbidraget fordeles ud på. Alle andre satser er de samme, dog betales, der ikke DSO-tilslutningsbidrag eller transformerbidrag mv. Kun nært net.</a:t>
            </a:r>
            <a:br>
              <a:rPr lang="da-DK" sz="1100" b="0">
                <a:latin typeface="+mn-lt"/>
              </a:rPr>
            </a:br>
            <a:br>
              <a:rPr lang="da-DK" sz="1100" b="0">
                <a:latin typeface="+mn-lt"/>
              </a:rPr>
            </a:br>
            <a:r>
              <a:rPr lang="da-DK" sz="1100">
                <a:latin typeface="+mn-lt"/>
              </a:rPr>
              <a:t>Omkostninger som følge af ændret regulering</a:t>
            </a:r>
            <a:br>
              <a:rPr lang="da-DK" sz="1100" b="0">
                <a:latin typeface="+mn-lt"/>
              </a:rPr>
            </a:br>
            <a:r>
              <a:rPr lang="da-DK" sz="1100" b="0">
                <a:latin typeface="+mn-lt"/>
              </a:rPr>
              <a:t>Vi har </a:t>
            </a:r>
            <a:r>
              <a:rPr lang="da-DK" sz="1100" b="0" i="1">
                <a:latin typeface="+mn-lt"/>
              </a:rPr>
              <a:t>kun </a:t>
            </a:r>
            <a:r>
              <a:rPr lang="da-DK" sz="1100" b="0">
                <a:latin typeface="+mn-lt"/>
              </a:rPr>
              <a:t>kigget på prisstigninger, som følge af ændret regulering.</a:t>
            </a:r>
            <a:br>
              <a:rPr lang="da-DK" sz="1100" b="0">
                <a:latin typeface="+mn-lt"/>
              </a:rPr>
            </a:br>
            <a:r>
              <a:rPr lang="da-DK" sz="1100" b="0">
                <a:latin typeface="+mn-lt"/>
              </a:rPr>
              <a:t>Det er endvidere omkostningselementer, der enten er nye eller har ændret sig siden 2019 </a:t>
            </a:r>
            <a:r>
              <a:rPr lang="da-DK" sz="1100" b="0" u="sng">
                <a:latin typeface="+mn-lt"/>
              </a:rPr>
              <a:t>for opstillerne. </a:t>
            </a:r>
            <a:br>
              <a:rPr lang="da-DK" sz="1100" b="0">
                <a:latin typeface="+mn-lt"/>
              </a:rPr>
            </a:br>
            <a:br>
              <a:rPr lang="da-DK" sz="1100" b="0">
                <a:latin typeface="+mn-lt"/>
              </a:rPr>
            </a:br>
            <a:r>
              <a:rPr lang="da-DK" sz="1100" b="0">
                <a:latin typeface="+mn-lt"/>
              </a:rPr>
              <a:t>Omkostningselementerne er specifikt følgende:</a:t>
            </a:r>
            <a:br>
              <a:rPr lang="da-DK" sz="1100" b="0">
                <a:latin typeface="+mn-lt"/>
              </a:rPr>
            </a:br>
            <a:br>
              <a:rPr lang="da-DK" sz="1100" b="0">
                <a:latin typeface="+mn-lt"/>
              </a:rPr>
            </a:br>
            <a:r>
              <a:rPr lang="da-DK" sz="1100" b="0">
                <a:latin typeface="+mn-lt"/>
              </a:rPr>
              <a:t>1. </a:t>
            </a:r>
            <a:r>
              <a:rPr lang="da-DK" sz="1100" b="0" err="1">
                <a:latin typeface="+mn-lt"/>
              </a:rPr>
              <a:t>Nettilslutning</a:t>
            </a:r>
            <a:r>
              <a:rPr lang="da-DK" sz="1100" b="0">
                <a:latin typeface="+mn-lt"/>
              </a:rPr>
              <a:t> ved DSO</a:t>
            </a:r>
            <a:br>
              <a:rPr lang="da-DK" sz="1100" b="0">
                <a:latin typeface="+mn-lt"/>
              </a:rPr>
            </a:br>
            <a:r>
              <a:rPr lang="da-DK" sz="1100" b="0">
                <a:latin typeface="+mn-lt"/>
              </a:rPr>
              <a:t>2. </a:t>
            </a:r>
            <a:r>
              <a:rPr lang="da-DK" sz="1100" b="0" err="1">
                <a:latin typeface="+mn-lt"/>
              </a:rPr>
              <a:t>Nettilslutning</a:t>
            </a:r>
            <a:r>
              <a:rPr lang="da-DK" sz="1100" b="0">
                <a:latin typeface="+mn-lt"/>
              </a:rPr>
              <a:t> ved DSO, TSO tilslutningsbidrag for det bagvedliggende net</a:t>
            </a:r>
            <a:br>
              <a:rPr lang="da-DK" sz="1100" b="0">
                <a:latin typeface="+mn-lt"/>
              </a:rPr>
            </a:br>
            <a:r>
              <a:rPr lang="da-DK" sz="1100" b="0">
                <a:latin typeface="+mn-lt"/>
              </a:rPr>
              <a:t>3. TSO-transformerbidrag for DSO-tilsluttede anlæg </a:t>
            </a:r>
            <a:br>
              <a:rPr lang="da-DK" sz="1100" b="0">
                <a:latin typeface="+mn-lt"/>
              </a:rPr>
            </a:br>
            <a:r>
              <a:rPr lang="da-DK" sz="1100" b="0">
                <a:latin typeface="+mn-lt"/>
              </a:rPr>
              <a:t>4. </a:t>
            </a:r>
            <a:r>
              <a:rPr lang="da-DK" sz="1100" b="0" err="1">
                <a:latin typeface="+mn-lt"/>
              </a:rPr>
              <a:t>Indfødnings</a:t>
            </a:r>
            <a:r>
              <a:rPr lang="da-DK" sz="1100" b="0">
                <a:latin typeface="+mn-lt"/>
              </a:rPr>
              <a:t>- og balanceringstariffer på TSO</a:t>
            </a:r>
            <a:br>
              <a:rPr lang="da-DK" sz="1100" b="0">
                <a:latin typeface="+mn-lt"/>
              </a:rPr>
            </a:br>
            <a:r>
              <a:rPr lang="da-DK" sz="1100" b="0">
                <a:latin typeface="+mn-lt"/>
              </a:rPr>
              <a:t>5. DSO-RFG omkostning ved VE-anlæg </a:t>
            </a:r>
            <a:br>
              <a:rPr lang="da-DK" sz="1100" b="0">
                <a:latin typeface="+mn-lt"/>
              </a:rPr>
            </a:br>
            <a:r>
              <a:rPr lang="da-DK" sz="1100" b="0">
                <a:latin typeface="+mn-lt"/>
              </a:rPr>
              <a:t>6. DSO-</a:t>
            </a:r>
            <a:r>
              <a:rPr lang="da-DK" sz="1100" b="0" err="1">
                <a:latin typeface="+mn-lt"/>
              </a:rPr>
              <a:t>indfødningstarif</a:t>
            </a:r>
            <a:r>
              <a:rPr lang="da-DK" sz="1100" b="0">
                <a:latin typeface="+mn-lt"/>
              </a:rPr>
              <a:t> </a:t>
            </a:r>
            <a:br>
              <a:rPr lang="da-DK" sz="1100" b="0">
                <a:latin typeface="+mn-lt"/>
              </a:rPr>
            </a:br>
            <a:r>
              <a:rPr lang="da-DK" sz="1100" b="0">
                <a:latin typeface="+mn-lt"/>
              </a:rPr>
              <a:t>7. Grøn Pulje</a:t>
            </a:r>
            <a:br>
              <a:rPr lang="da-DK" sz="1100" b="0">
                <a:latin typeface="+mn-lt"/>
              </a:rPr>
            </a:br>
            <a:r>
              <a:rPr lang="da-DK" sz="1100" b="0">
                <a:latin typeface="+mn-lt"/>
              </a:rPr>
              <a:t>8. Særskat på landbrugsjord</a:t>
            </a:r>
            <a:br>
              <a:rPr lang="da-DK" sz="1100" b="0">
                <a:latin typeface="+mn-lt"/>
              </a:rPr>
            </a:br>
            <a:endParaRPr lang="da-DK" sz="1100">
              <a:latin typeface="+mn-lt"/>
            </a:endParaRPr>
          </a:p>
        </p:txBody>
      </p:sp>
      <p:sp>
        <p:nvSpPr>
          <p:cNvPr id="199" name="Titel 1">
            <a:extLst>
              <a:ext uri="{FF2B5EF4-FFF2-40B4-BE49-F238E27FC236}">
                <a16:creationId xmlns:a16="http://schemas.microsoft.com/office/drawing/2014/main" id="{0E6CE16F-389E-3757-F1B3-3703AD0EBDB1}"/>
              </a:ext>
            </a:extLst>
          </p:cNvPr>
          <p:cNvSpPr txBox="1">
            <a:spLocks/>
          </p:cNvSpPr>
          <p:nvPr/>
        </p:nvSpPr>
        <p:spPr>
          <a:xfrm>
            <a:off x="719138" y="200510"/>
            <a:ext cx="5375275" cy="414952"/>
          </a:xfrm>
          <a:prstGeom prst="rect">
            <a:avLst/>
          </a:prstGeom>
        </p:spPr>
        <p:txBody>
          <a:bodyPr vert="horz" lIns="0" tIns="0" rIns="0" bIns="0" rtlCol="0" anchor="t" anchorCtr="0">
            <a:noAutofit/>
          </a:bodyPr>
          <a:lstStyle>
            <a:lvl1pPr algn="l" defTabSz="914400" rtl="0" eaLnBrk="1" latinLnBrk="0" hangingPunct="1">
              <a:lnSpc>
                <a:spcPct val="87000"/>
              </a:lnSpc>
              <a:spcBef>
                <a:spcPct val="0"/>
              </a:spcBef>
              <a:buNone/>
              <a:defRPr sz="4800" b="1" kern="1200">
                <a:solidFill>
                  <a:schemeClr val="accent1"/>
                </a:solidFill>
                <a:latin typeface="+mj-lt"/>
                <a:ea typeface="+mj-ea"/>
                <a:cs typeface="+mj-cs"/>
              </a:defRPr>
            </a:lvl1pPr>
          </a:lstStyle>
          <a:p>
            <a:pPr>
              <a:lnSpc>
                <a:spcPct val="100000"/>
              </a:lnSpc>
            </a:pPr>
            <a:r>
              <a:rPr lang="da-DK" sz="2800"/>
              <a:t>METODE OG FORBEHOLD (1)</a:t>
            </a:r>
            <a:br>
              <a:rPr lang="da-DK" sz="2800">
                <a:highlight>
                  <a:srgbClr val="FFFF00"/>
                </a:highlight>
              </a:rPr>
            </a:br>
            <a:endParaRPr lang="da-DK" sz="1200"/>
          </a:p>
        </p:txBody>
      </p:sp>
      <p:sp>
        <p:nvSpPr>
          <p:cNvPr id="3" name="Pladsholder til tekst 2">
            <a:extLst>
              <a:ext uri="{FF2B5EF4-FFF2-40B4-BE49-F238E27FC236}">
                <a16:creationId xmlns:a16="http://schemas.microsoft.com/office/drawing/2014/main" id="{EAB9AC01-12B8-1003-5B7B-DCD4442459E8}"/>
              </a:ext>
            </a:extLst>
          </p:cNvPr>
          <p:cNvSpPr>
            <a:spLocks noGrp="1"/>
          </p:cNvSpPr>
          <p:nvPr>
            <p:ph type="body" sz="quarter" idx="13"/>
          </p:nvPr>
        </p:nvSpPr>
        <p:spPr>
          <a:xfrm>
            <a:off x="6275387" y="747346"/>
            <a:ext cx="5194800" cy="5030654"/>
          </a:xfrm>
        </p:spPr>
        <p:txBody>
          <a:bodyPr/>
          <a:lstStyle/>
          <a:p>
            <a:r>
              <a:rPr lang="da-DK" sz="1100" b="0">
                <a:latin typeface="+mn-lt"/>
              </a:rPr>
              <a:t>Der findes yderligere omkostninger, der følger af ændret regulering, som vi har undladt at tage med, da disse er for projektspecifikke - til at de kan kvantificeres til en generel betragtning.</a:t>
            </a:r>
            <a:r>
              <a:rPr lang="da-DK" sz="1100"/>
              <a:t> </a:t>
            </a:r>
            <a:r>
              <a:rPr lang="da-DK" sz="1100" b="0">
                <a:latin typeface="+mn-lt"/>
              </a:rPr>
              <a:t>Det omfatter køberetsordningen som blev afskaffet i 2020, hvor man omvendt indførte salgsoptionsordningen og </a:t>
            </a:r>
            <a:r>
              <a:rPr lang="da-DK" sz="1100">
                <a:latin typeface="+mn-lt"/>
              </a:rPr>
              <a:t>VE</a:t>
            </a:r>
            <a:r>
              <a:rPr lang="da-DK" sz="1100" b="0" i="1">
                <a:latin typeface="+mn-lt"/>
              </a:rPr>
              <a:t> </a:t>
            </a:r>
            <a:r>
              <a:rPr lang="da-DK" sz="1100" b="0">
                <a:latin typeface="+mn-lt"/>
              </a:rPr>
              <a:t>Bonus</a:t>
            </a:r>
            <a:r>
              <a:rPr lang="da-DK" sz="1100"/>
              <a:t>ordningen</a:t>
            </a:r>
            <a:r>
              <a:rPr lang="da-DK" sz="1100" b="0">
                <a:latin typeface="+mn-lt"/>
              </a:rPr>
              <a:t> Disse ordninger var/er særdeles projektspecifikke og er derfor udeladt.</a:t>
            </a:r>
          </a:p>
          <a:p>
            <a:br>
              <a:rPr lang="da-DK" sz="1100" b="1"/>
            </a:br>
            <a:r>
              <a:rPr lang="da-DK" sz="1100" b="1"/>
              <a:t>Datakilder</a:t>
            </a:r>
            <a:br>
              <a:rPr lang="da-DK" sz="1100" b="1"/>
            </a:br>
            <a:r>
              <a:rPr lang="da-DK" sz="1100"/>
              <a:t>Beregningerne baseres primært på offentligt tilgængelige data. Punkt 1 fremgår på Green Power Denmarks hjemmeside for Tilslutningsbidrag for produktion. </a:t>
            </a:r>
            <a:r>
              <a:rPr lang="da-DK" sz="1100" b="0"/>
              <a:t>Punkt 2, 3 og 4 er Energinets aktuelle tariffer, og fremgår via. Energinets hjemmeside. Punkt 5. </a:t>
            </a:r>
            <a:r>
              <a:rPr lang="da-DK" sz="1100"/>
              <a:t>Omkostningerne til DSO-RFG er ikke offentligt tilgængelige. Dette omkostningsniveau er skønnet på baggrund af data fra branchen. </a:t>
            </a:r>
            <a:endParaRPr lang="da-DK" sz="1100" b="0"/>
          </a:p>
          <a:p>
            <a:r>
              <a:rPr lang="da-DK" sz="1100"/>
              <a:t>Punkt 6. </a:t>
            </a:r>
            <a:r>
              <a:rPr lang="da-DK" sz="1100" b="0"/>
              <a:t>Omkostningsniveauet for </a:t>
            </a:r>
            <a:r>
              <a:rPr lang="da-DK" sz="1100" b="0" err="1"/>
              <a:t>indf</a:t>
            </a:r>
            <a:r>
              <a:rPr lang="da-DK" sz="1100" err="1"/>
              <a:t>ødningstariffer</a:t>
            </a:r>
            <a:r>
              <a:rPr lang="da-DK" sz="1100"/>
              <a:t> er markedsbestemt af udviklingen i spotprisen. Beregningerne anvender her et gennemsnit for N1 og Cerius. </a:t>
            </a:r>
          </a:p>
          <a:p>
            <a:r>
              <a:rPr lang="da-DK" sz="1100"/>
              <a:t>Punkt 7. Grøn Pulje er lovbestemt og følger projektets kapacitet i relation til dets antal af fuldlasttimer. I 2024 sker flere ændringer af Grøn Pulje. Taksten stiger med 150%, men det nu også muligt at betale en rate over en årrække. Her regnes den fulde betaling i år 1.</a:t>
            </a:r>
          </a:p>
          <a:p>
            <a:pPr>
              <a:buNone/>
            </a:pPr>
            <a:r>
              <a:rPr lang="da-DK" sz="1100"/>
              <a:t>Punkt 8</a:t>
            </a:r>
            <a:r>
              <a:rPr lang="da-DK" sz="1100" i="1"/>
              <a:t> </a:t>
            </a:r>
            <a:r>
              <a:rPr lang="da-DK" sz="1100"/>
              <a:t>omfatter ændringen af hvordan værdien af landbrugsjord værdisættes, når der etableres VE-anlæg.  Metoden til at beregne det fremgår via. EY (</a:t>
            </a:r>
            <a:r>
              <a:rPr lang="da-DK" sz="1100">
                <a:solidFill>
                  <a:schemeClr val="accent1"/>
                </a:solidFill>
                <a:hlinkClick r:id="rId6">
                  <a:extLst>
                    <a:ext uri="{A12FA001-AC4F-418D-AE19-62706E023703}">
                      <ahyp:hlinkClr xmlns:ahyp="http://schemas.microsoft.com/office/drawing/2018/hyperlinkcolor" val="tx"/>
                    </a:ext>
                  </a:extLst>
                </a:hlinkClick>
              </a:rPr>
              <a:t>https://www.ey.com/da_dk/agribusiness/ejendomsskat-af-jord-under-solceller-og-vindmoller</a:t>
            </a:r>
            <a:r>
              <a:rPr lang="da-DK" sz="1100">
                <a:solidFill>
                  <a:schemeClr val="accent1"/>
                </a:solidFill>
              </a:rPr>
              <a:t>)  </a:t>
            </a:r>
          </a:p>
          <a:p>
            <a:pPr>
              <a:buNone/>
            </a:pPr>
            <a:br>
              <a:rPr lang="da-DK" sz="1100" b="0"/>
            </a:br>
            <a:r>
              <a:rPr lang="da-DK" sz="1100" b="0"/>
              <a:t>Omkostninger i 2019 består af tidligere niveauer på 1., 4., 6. og 8. </a:t>
            </a:r>
            <a:br>
              <a:rPr lang="da-DK" sz="1100" b="0"/>
            </a:br>
            <a:r>
              <a:rPr lang="da-DK" sz="1100" b="0"/>
              <a:t>Udgifter til DSO-nettet i 2019 baserer sig på European Energys omkostninger til administration, måler samt forskellige tilslutningsopgaver, som udvikler skulle stå for i 2019. </a:t>
            </a:r>
            <a:br>
              <a:rPr lang="da-DK" sz="1100" b="0"/>
            </a:br>
            <a:br>
              <a:rPr lang="da-DK" sz="1100" b="0"/>
            </a:br>
            <a:endParaRPr lang="da-DK" sz="1100"/>
          </a:p>
        </p:txBody>
      </p:sp>
    </p:spTree>
    <p:extLst>
      <p:ext uri="{BB962C8B-B14F-4D97-AF65-F5344CB8AC3E}">
        <p14:creationId xmlns:p14="http://schemas.microsoft.com/office/powerpoint/2010/main" val="724741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0D22F-13DD-3B28-638D-749F8568B41A}"/>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A333335-70E9-22F6-B06E-28304C339D88}"/>
              </a:ext>
            </a:extLst>
          </p:cNvPr>
          <p:cNvGraphicFramePr>
            <a:graphicFrameLocks noChangeAspect="1"/>
          </p:cNvGraphicFramePr>
          <p:nvPr>
            <p:custDataLst>
              <p:tags r:id="rId1"/>
            </p:custDataLst>
            <p:extLst>
              <p:ext uri="{D42A27DB-BD31-4B8C-83A1-F6EECF244321}">
                <p14:modId xmlns:p14="http://schemas.microsoft.com/office/powerpoint/2010/main" val="1995247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4" name="think-cell data - do not delete" hidden="1">
                        <a:extLst>
                          <a:ext uri="{FF2B5EF4-FFF2-40B4-BE49-F238E27FC236}">
                            <a16:creationId xmlns:a16="http://schemas.microsoft.com/office/drawing/2014/main" id="{8A333335-70E9-22F6-B06E-28304C339D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BF68A1A6-6F2C-B74C-8C41-E3DADE076BCC}"/>
              </a:ext>
            </a:extLst>
          </p:cNvPr>
          <p:cNvSpPr>
            <a:spLocks noGrp="1"/>
          </p:cNvSpPr>
          <p:nvPr>
            <p:ph type="sldNum" sz="quarter" idx="16"/>
          </p:nvPr>
        </p:nvSpPr>
        <p:spPr/>
        <p:txBody>
          <a:bodyPr/>
          <a:lstStyle/>
          <a:p>
            <a:fld id="{23AA811B-2EBD-4900-905E-5BE206449611}" type="slidenum">
              <a:rPr lang="da-DK" smtClean="0"/>
              <a:pPr/>
              <a:t>13</a:t>
            </a:fld>
            <a:endParaRPr lang="da-DK"/>
          </a:p>
        </p:txBody>
      </p:sp>
      <p:sp>
        <p:nvSpPr>
          <p:cNvPr id="9" name="Pladsholder til tekst 8">
            <a:extLst>
              <a:ext uri="{FF2B5EF4-FFF2-40B4-BE49-F238E27FC236}">
                <a16:creationId xmlns:a16="http://schemas.microsoft.com/office/drawing/2014/main" id="{6FFDBC8F-2799-2752-8708-6767D51213B2}"/>
              </a:ext>
            </a:extLst>
          </p:cNvPr>
          <p:cNvSpPr>
            <a:spLocks noGrp="1"/>
          </p:cNvSpPr>
          <p:nvPr>
            <p:ph type="body" sz="quarter" idx="13"/>
          </p:nvPr>
        </p:nvSpPr>
        <p:spPr>
          <a:xfrm>
            <a:off x="725727" y="919874"/>
            <a:ext cx="5194800" cy="5495192"/>
          </a:xfrm>
        </p:spPr>
        <p:txBody>
          <a:bodyPr/>
          <a:lstStyle/>
          <a:p>
            <a:r>
              <a:rPr lang="da-DK" sz="1100" b="1"/>
              <a:t>Antagelser og beregningsforudsætninger</a:t>
            </a:r>
            <a:br>
              <a:rPr lang="da-DK" sz="1100" b="0"/>
            </a:br>
            <a:r>
              <a:rPr lang="da-DK" sz="1100" b="0"/>
              <a:t>Alle omkostninger omregnes til 2019-prisniveau via. Danmarks Statistiks nettoprisindeks. I 2025 har vi anvendt fremskrivningen fra Økonomisk Redegørelse fra august 2024. </a:t>
            </a:r>
            <a:endParaRPr lang="da-DK" sz="1100"/>
          </a:p>
          <a:p>
            <a:pPr>
              <a:buNone/>
            </a:pPr>
            <a:r>
              <a:rPr lang="da-DK" sz="1100" b="0"/>
              <a:t>For solkraft er fuldlasttimer på 1.050 anvendt, og </a:t>
            </a:r>
            <a:r>
              <a:rPr lang="da-DK" sz="1100" b="0" err="1"/>
              <a:t>landvind</a:t>
            </a:r>
            <a:r>
              <a:rPr lang="da-DK" sz="1100" b="0"/>
              <a:t> er det 3.000. </a:t>
            </a:r>
          </a:p>
          <a:p>
            <a:pPr>
              <a:buNone/>
            </a:pPr>
            <a:r>
              <a:rPr lang="da-DK" sz="1100" b="0">
                <a:latin typeface="+mn-lt"/>
              </a:rPr>
              <a:t>Særskat på landbrugsjord indeksreguleres med Personskattelovens § 20, og</a:t>
            </a:r>
            <a:r>
              <a:rPr lang="da-DK" sz="1100">
                <a:latin typeface="+mn-lt"/>
              </a:rPr>
              <a:t> v</a:t>
            </a:r>
            <a:r>
              <a:rPr lang="da-DK" sz="1100" b="0"/>
              <a:t>i anvender den gennemsnitlige sats for grundskyld til beregning</a:t>
            </a:r>
            <a:r>
              <a:rPr lang="da-DK" sz="1100"/>
              <a:t> i 2023.</a:t>
            </a:r>
            <a:r>
              <a:rPr lang="da-DK" sz="1100" b="0"/>
              <a:t> </a:t>
            </a:r>
          </a:p>
          <a:p>
            <a:pPr>
              <a:buNone/>
            </a:pPr>
            <a:endParaRPr lang="da-DK" sz="1100"/>
          </a:p>
          <a:p>
            <a:pPr>
              <a:buNone/>
            </a:pPr>
            <a:r>
              <a:rPr lang="da-DK" sz="1100" b="1"/>
              <a:t>Udgangspunkt er år 1 – anlægsåret </a:t>
            </a:r>
            <a:br>
              <a:rPr lang="da-DK" sz="1100" b="0"/>
            </a:br>
            <a:r>
              <a:rPr lang="da-DK" sz="1100" b="0"/>
              <a:t>Beregningen viser omkostningerne i år 1. Nogle omkostningselementer betales up front som et engangsbeløb. Andre omkostninger betales løbende. </a:t>
            </a:r>
            <a:r>
              <a:rPr lang="da-DK" sz="1100"/>
              <a:t>Beregningerne viser ikke de totale løbende omko</a:t>
            </a:r>
            <a:r>
              <a:rPr lang="da-DK" sz="1100" b="0"/>
              <a:t>stninger </a:t>
            </a:r>
            <a:r>
              <a:rPr lang="da-DK" sz="1100"/>
              <a:t>fx tariffer i hele anlæggets levetid, men viser hvad disse omkostninger udgør i et enkelt år. </a:t>
            </a:r>
          </a:p>
          <a:p>
            <a:pPr>
              <a:buNone/>
            </a:pPr>
            <a:br>
              <a:rPr lang="da-DK" sz="1100" b="0"/>
            </a:br>
            <a:endParaRPr lang="da-DK" sz="1100" b="0"/>
          </a:p>
        </p:txBody>
      </p:sp>
      <p:sp>
        <p:nvSpPr>
          <p:cNvPr id="199" name="Titel 1">
            <a:extLst>
              <a:ext uri="{FF2B5EF4-FFF2-40B4-BE49-F238E27FC236}">
                <a16:creationId xmlns:a16="http://schemas.microsoft.com/office/drawing/2014/main" id="{673B54E7-7EF1-52EE-5B50-55108B4EF960}"/>
              </a:ext>
            </a:extLst>
          </p:cNvPr>
          <p:cNvSpPr txBox="1">
            <a:spLocks/>
          </p:cNvSpPr>
          <p:nvPr/>
        </p:nvSpPr>
        <p:spPr>
          <a:xfrm>
            <a:off x="719138" y="200510"/>
            <a:ext cx="5375275" cy="414952"/>
          </a:xfrm>
          <a:prstGeom prst="rect">
            <a:avLst/>
          </a:prstGeom>
        </p:spPr>
        <p:txBody>
          <a:bodyPr vert="horz" lIns="0" tIns="0" rIns="0" bIns="0" rtlCol="0" anchor="t" anchorCtr="0">
            <a:noAutofit/>
          </a:bodyPr>
          <a:lstStyle>
            <a:lvl1pPr algn="l" defTabSz="914400" rtl="0" eaLnBrk="1" latinLnBrk="0" hangingPunct="1">
              <a:lnSpc>
                <a:spcPct val="87000"/>
              </a:lnSpc>
              <a:spcBef>
                <a:spcPct val="0"/>
              </a:spcBef>
              <a:buNone/>
              <a:defRPr sz="4800" b="1" kern="1200">
                <a:solidFill>
                  <a:schemeClr val="accent1"/>
                </a:solidFill>
                <a:latin typeface="+mj-lt"/>
                <a:ea typeface="+mj-ea"/>
                <a:cs typeface="+mj-cs"/>
              </a:defRPr>
            </a:lvl1pPr>
          </a:lstStyle>
          <a:p>
            <a:pPr>
              <a:lnSpc>
                <a:spcPct val="100000"/>
              </a:lnSpc>
            </a:pPr>
            <a:r>
              <a:rPr lang="da-DK" sz="2800"/>
              <a:t>METODE OG FORBEHOLD (2)</a:t>
            </a:r>
            <a:br>
              <a:rPr lang="da-DK" sz="2800">
                <a:highlight>
                  <a:srgbClr val="FFFF00"/>
                </a:highlight>
              </a:rPr>
            </a:br>
            <a:endParaRPr lang="da-DK" sz="1200"/>
          </a:p>
        </p:txBody>
      </p:sp>
    </p:spTree>
    <p:extLst>
      <p:ext uri="{BB962C8B-B14F-4D97-AF65-F5344CB8AC3E}">
        <p14:creationId xmlns:p14="http://schemas.microsoft.com/office/powerpoint/2010/main" val="166511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C9A4E-EAE1-10E9-C799-7A487112CF64}"/>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58B9909-D5B3-7311-CEF2-0B683F284A7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think-cell data - do not delete" hidden="1">
                        <a:extLst>
                          <a:ext uri="{FF2B5EF4-FFF2-40B4-BE49-F238E27FC236}">
                            <a16:creationId xmlns:a16="http://schemas.microsoft.com/office/drawing/2014/main" id="{658B9909-D5B3-7311-CEF2-0B683F284A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20" name="Tabel 19">
            <a:extLst>
              <a:ext uri="{FF2B5EF4-FFF2-40B4-BE49-F238E27FC236}">
                <a16:creationId xmlns:a16="http://schemas.microsoft.com/office/drawing/2014/main" id="{08F6D561-C0B3-FE9E-A6A8-E6349B6E1CA2}"/>
              </a:ext>
            </a:extLst>
          </p:cNvPr>
          <p:cNvGraphicFramePr>
            <a:graphicFrameLocks noGrp="1"/>
          </p:cNvGraphicFramePr>
          <p:nvPr>
            <p:extLst>
              <p:ext uri="{D42A27DB-BD31-4B8C-83A1-F6EECF244321}">
                <p14:modId xmlns:p14="http://schemas.microsoft.com/office/powerpoint/2010/main" val="2677787126"/>
              </p:ext>
            </p:extLst>
          </p:nvPr>
        </p:nvGraphicFramePr>
        <p:xfrm>
          <a:off x="42672" y="48768"/>
          <a:ext cx="12082272" cy="6766561"/>
        </p:xfrm>
        <a:graphic>
          <a:graphicData uri="http://schemas.openxmlformats.org/drawingml/2006/table">
            <a:tbl>
              <a:tblPr>
                <a:tableStyleId>{5FD0F851-EC5A-4D38-B0AD-8093EC10F338}</a:tableStyleId>
              </a:tblPr>
              <a:tblGrid>
                <a:gridCol w="2493413">
                  <a:extLst>
                    <a:ext uri="{9D8B030D-6E8A-4147-A177-3AD203B41FA5}">
                      <a16:colId xmlns:a16="http://schemas.microsoft.com/office/drawing/2014/main" val="2932600143"/>
                    </a:ext>
                  </a:extLst>
                </a:gridCol>
                <a:gridCol w="849164">
                  <a:extLst>
                    <a:ext uri="{9D8B030D-6E8A-4147-A177-3AD203B41FA5}">
                      <a16:colId xmlns:a16="http://schemas.microsoft.com/office/drawing/2014/main" val="1932661413"/>
                    </a:ext>
                  </a:extLst>
                </a:gridCol>
                <a:gridCol w="849164">
                  <a:extLst>
                    <a:ext uri="{9D8B030D-6E8A-4147-A177-3AD203B41FA5}">
                      <a16:colId xmlns:a16="http://schemas.microsoft.com/office/drawing/2014/main" val="2165003689"/>
                    </a:ext>
                  </a:extLst>
                </a:gridCol>
                <a:gridCol w="849164">
                  <a:extLst>
                    <a:ext uri="{9D8B030D-6E8A-4147-A177-3AD203B41FA5}">
                      <a16:colId xmlns:a16="http://schemas.microsoft.com/office/drawing/2014/main" val="330039352"/>
                    </a:ext>
                  </a:extLst>
                </a:gridCol>
                <a:gridCol w="858327">
                  <a:extLst>
                    <a:ext uri="{9D8B030D-6E8A-4147-A177-3AD203B41FA5}">
                      <a16:colId xmlns:a16="http://schemas.microsoft.com/office/drawing/2014/main" val="771923447"/>
                    </a:ext>
                  </a:extLst>
                </a:gridCol>
                <a:gridCol w="840001">
                  <a:extLst>
                    <a:ext uri="{9D8B030D-6E8A-4147-A177-3AD203B41FA5}">
                      <a16:colId xmlns:a16="http://schemas.microsoft.com/office/drawing/2014/main" val="3891723741"/>
                    </a:ext>
                  </a:extLst>
                </a:gridCol>
                <a:gridCol w="849164">
                  <a:extLst>
                    <a:ext uri="{9D8B030D-6E8A-4147-A177-3AD203B41FA5}">
                      <a16:colId xmlns:a16="http://schemas.microsoft.com/office/drawing/2014/main" val="2976031512"/>
                    </a:ext>
                  </a:extLst>
                </a:gridCol>
                <a:gridCol w="601093">
                  <a:extLst>
                    <a:ext uri="{9D8B030D-6E8A-4147-A177-3AD203B41FA5}">
                      <a16:colId xmlns:a16="http://schemas.microsoft.com/office/drawing/2014/main" val="284835394"/>
                    </a:ext>
                  </a:extLst>
                </a:gridCol>
                <a:gridCol w="3892782">
                  <a:extLst>
                    <a:ext uri="{9D8B030D-6E8A-4147-A177-3AD203B41FA5}">
                      <a16:colId xmlns:a16="http://schemas.microsoft.com/office/drawing/2014/main" val="2558388117"/>
                    </a:ext>
                  </a:extLst>
                </a:gridCol>
              </a:tblGrid>
              <a:tr h="295762">
                <a:tc>
                  <a:txBody>
                    <a:bodyPr/>
                    <a:lstStyle/>
                    <a:p>
                      <a:pPr algn="l" fontAlgn="t"/>
                      <a:r>
                        <a:rPr lang="da-DK" sz="1850" b="1">
                          <a:solidFill>
                            <a:schemeClr val="bg1"/>
                          </a:solidFill>
                        </a:rPr>
                        <a:t>BILAGSTABEL(2023)</a:t>
                      </a:r>
                      <a:endParaRPr lang="da-DK" sz="18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gridSpan="2">
                  <a:txBody>
                    <a:bodyPr/>
                    <a:lstStyle/>
                    <a:p>
                      <a:pPr algn="ctr" fontAlgn="t"/>
                      <a:r>
                        <a:rPr lang="da-DK" sz="1050" b="1" u="none" strike="noStrike">
                          <a:solidFill>
                            <a:schemeClr val="bg1"/>
                          </a:solidFill>
                          <a:effectLst/>
                        </a:rPr>
                        <a:t> </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hMerge="1">
                  <a:txBody>
                    <a:bodyPr/>
                    <a:lstStyle/>
                    <a:p>
                      <a:endParaRPr lang="da-DK"/>
                    </a:p>
                  </a:txBody>
                  <a:tcPr/>
                </a:tc>
                <a:tc gridSpan="2">
                  <a:txBody>
                    <a:bodyPr/>
                    <a:lstStyle/>
                    <a:p>
                      <a:pPr algn="ctr" fontAlgn="t"/>
                      <a:r>
                        <a:rPr lang="da-DK" sz="1050" b="1" u="none" strike="noStrike">
                          <a:solidFill>
                            <a:schemeClr val="bg1"/>
                          </a:solidFill>
                          <a:effectLst/>
                        </a:rPr>
                        <a:t>Grøn Zone</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hMerge="1">
                  <a:txBody>
                    <a:bodyPr/>
                    <a:lstStyle/>
                    <a:p>
                      <a:endParaRPr lang="da-DK"/>
                    </a:p>
                  </a:txBody>
                  <a:tcPr/>
                </a:tc>
                <a:tc gridSpan="2">
                  <a:txBody>
                    <a:bodyPr/>
                    <a:lstStyle/>
                    <a:p>
                      <a:pPr algn="ctr" fontAlgn="t"/>
                      <a:r>
                        <a:rPr lang="da-DK" sz="1050" b="1" u="none" strike="noStrike">
                          <a:solidFill>
                            <a:schemeClr val="bg1"/>
                          </a:solidFill>
                          <a:effectLst/>
                        </a:rPr>
                        <a:t>Rød Zone</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hMerge="1">
                  <a:txBody>
                    <a:bodyPr/>
                    <a:lstStyle/>
                    <a:p>
                      <a:endParaRPr lang="da-DK"/>
                    </a:p>
                  </a:txBody>
                  <a:tcPr/>
                </a:tc>
                <a:tc>
                  <a:txBody>
                    <a:bodyPr/>
                    <a:lstStyle/>
                    <a:p>
                      <a:pPr algn="ctr" fontAlgn="t"/>
                      <a:r>
                        <a:rPr lang="da-DK" sz="1050" b="1" u="none" strike="noStrike">
                          <a:solidFill>
                            <a:schemeClr val="bg1"/>
                          </a:solidFill>
                          <a:effectLst/>
                        </a:rPr>
                        <a:t> </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4370789"/>
                  </a:ext>
                </a:extLst>
              </a:tr>
              <a:tr h="176312">
                <a:tc>
                  <a:txBody>
                    <a:bodyPr/>
                    <a:lstStyle/>
                    <a:p>
                      <a:pPr algn="l" fontAlgn="t"/>
                      <a:endParaRPr lang="da-DK" sz="1050" b="0"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gridSpan="2">
                  <a:txBody>
                    <a:bodyPr/>
                    <a:lstStyle/>
                    <a:p>
                      <a:pPr algn="ctr" fontAlgn="t"/>
                      <a:r>
                        <a:rPr lang="da-DK" sz="1050" b="1" u="none" strike="noStrike">
                          <a:solidFill>
                            <a:schemeClr val="bg1"/>
                          </a:solidFill>
                          <a:effectLst/>
                        </a:rPr>
                        <a:t>2019</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hMerge="1">
                  <a:txBody>
                    <a:bodyPr/>
                    <a:lstStyle/>
                    <a:p>
                      <a:endParaRPr lang="da-DK"/>
                    </a:p>
                  </a:txBody>
                  <a:tcPr/>
                </a:tc>
                <a:tc gridSpan="4">
                  <a:txBody>
                    <a:bodyPr/>
                    <a:lstStyle/>
                    <a:p>
                      <a:pPr algn="ctr" fontAlgn="t"/>
                      <a:r>
                        <a:rPr lang="da-DK" sz="1050" b="1" i="0" u="none" strike="noStrike">
                          <a:solidFill>
                            <a:schemeClr val="bg1"/>
                          </a:solidFill>
                          <a:effectLst/>
                          <a:latin typeface="+mn-lt"/>
                        </a:rPr>
                        <a:t>2023</a:t>
                      </a:r>
                    </a:p>
                  </a:txBody>
                  <a:tcPr marL="0" marR="0"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hMerge="1">
                  <a:txBody>
                    <a:bodyPr/>
                    <a:lstStyle/>
                    <a:p>
                      <a:endParaRPr lang="da-DK"/>
                    </a:p>
                  </a:txBody>
                  <a:tcPr/>
                </a:tc>
                <a:tc hMerge="1">
                  <a:txBody>
                    <a:bodyPr/>
                    <a:lstStyle/>
                    <a:p>
                      <a:pPr algn="ctr" fontAlgn="t"/>
                      <a:r>
                        <a:rPr lang="da-DK" sz="900" b="1" u="none" strike="noStrike">
                          <a:effectLst/>
                        </a:rPr>
                        <a:t>Omkostninger 2023</a:t>
                      </a:r>
                      <a:endParaRPr lang="da-DK" sz="900" b="1" i="0" u="none" strike="noStrike">
                        <a:solidFill>
                          <a:srgbClr val="FFFFFF"/>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D757"/>
                    </a:solidFill>
                  </a:tcPr>
                </a:tc>
                <a:tc hMerge="1">
                  <a:txBody>
                    <a:bodyPr/>
                    <a:lstStyle/>
                    <a:p>
                      <a:endParaRPr lang="da-DK"/>
                    </a:p>
                  </a:txBody>
                  <a:tcPr/>
                </a:tc>
                <a:tc>
                  <a:txBody>
                    <a:bodyPr/>
                    <a:lstStyle/>
                    <a:p>
                      <a:pPr algn="ctr" fontAlgn="t"/>
                      <a:endParaRPr lang="da-DK" sz="1050" b="1" i="0" u="none" strike="noStrike">
                        <a:solidFill>
                          <a:schemeClr val="bg1"/>
                        </a:solidFill>
                        <a:effectLst/>
                        <a:latin typeface="Calibri" panose="020F0502020204030204" pitchFamily="34" charset="0"/>
                      </a:endParaRPr>
                    </a:p>
                  </a:txBody>
                  <a:tcPr marL="0" marR="0"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93229179"/>
                  </a:ext>
                </a:extLst>
              </a:tr>
              <a:tr h="176312">
                <a:tc>
                  <a:txBody>
                    <a:bodyPr/>
                    <a:lstStyle/>
                    <a:p>
                      <a:pPr algn="l" fontAlgn="t"/>
                      <a:r>
                        <a:rPr lang="da-DK" sz="1050" b="1" u="none" strike="noStrike">
                          <a:solidFill>
                            <a:schemeClr val="bg1"/>
                          </a:solidFill>
                          <a:effectLst/>
                        </a:rPr>
                        <a:t>Type</a:t>
                      </a:r>
                      <a:r>
                        <a:rPr lang="da-DK" sz="1050" u="none" strike="noStrike">
                          <a:solidFill>
                            <a:schemeClr val="bg1"/>
                          </a:solidFill>
                          <a:effectLst/>
                        </a:rPr>
                        <a:t> </a:t>
                      </a:r>
                      <a:endParaRPr lang="da-DK" sz="1050" b="0"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1050" b="1" u="none" strike="noStrike" err="1">
                          <a:solidFill>
                            <a:schemeClr val="bg1"/>
                          </a:solidFill>
                          <a:effectLst/>
                        </a:rPr>
                        <a:t>Landvind</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1050" b="1" u="none" strike="noStrike">
                          <a:solidFill>
                            <a:schemeClr val="bg1"/>
                          </a:solidFill>
                          <a:effectLst/>
                        </a:rPr>
                        <a:t>Solkraft</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1050" b="1" u="none" strike="noStrike" err="1">
                          <a:solidFill>
                            <a:schemeClr val="bg1"/>
                          </a:solidFill>
                          <a:effectLst/>
                        </a:rPr>
                        <a:t>Landvind</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1050" b="1" u="none" strike="noStrike">
                          <a:solidFill>
                            <a:schemeClr val="bg1"/>
                          </a:solidFill>
                          <a:effectLst/>
                        </a:rPr>
                        <a:t>Solkraft</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1050" b="1" u="none" strike="noStrike" err="1">
                          <a:solidFill>
                            <a:schemeClr val="bg1"/>
                          </a:solidFill>
                          <a:effectLst/>
                        </a:rPr>
                        <a:t>Landvind</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1050" b="1" u="none" strike="noStrike">
                          <a:solidFill>
                            <a:schemeClr val="bg1"/>
                          </a:solidFill>
                          <a:effectLst/>
                        </a:rPr>
                        <a:t>Solkraft</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1050" b="1" u="none" strike="noStrike">
                          <a:solidFill>
                            <a:schemeClr val="bg1"/>
                          </a:solidFill>
                          <a:effectLst/>
                        </a:rPr>
                        <a:t>Enhed </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1050" b="1" u="none" strike="noStrike">
                          <a:solidFill>
                            <a:schemeClr val="bg1"/>
                          </a:solidFill>
                          <a:effectLst/>
                        </a:rPr>
                        <a:t>Bemærkning</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83901504"/>
                  </a:ext>
                </a:extLst>
              </a:tr>
              <a:tr h="587708">
                <a:tc>
                  <a:txBody>
                    <a:bodyPr/>
                    <a:lstStyle/>
                    <a:p>
                      <a:pPr algn="l" fontAlgn="t"/>
                      <a:br>
                        <a:rPr lang="da-DK" sz="700" u="none" strike="noStrike">
                          <a:solidFill>
                            <a:schemeClr val="bg1"/>
                          </a:solidFill>
                          <a:effectLst/>
                          <a:latin typeface="+mj-lt"/>
                        </a:rPr>
                      </a:br>
                      <a:r>
                        <a:rPr lang="da-DK" sz="700" u="none" strike="noStrike" err="1">
                          <a:solidFill>
                            <a:schemeClr val="bg1"/>
                          </a:solidFill>
                          <a:effectLst/>
                          <a:latin typeface="+mj-lt"/>
                        </a:rPr>
                        <a:t>Upfront</a:t>
                      </a:r>
                      <a:endParaRPr lang="da-DK" sz="700" u="none" strike="noStrike">
                        <a:solidFill>
                          <a:schemeClr val="bg1"/>
                        </a:solidFill>
                        <a:effectLst/>
                        <a:latin typeface="+mj-lt"/>
                      </a:endParaRPr>
                    </a:p>
                    <a:p>
                      <a:pPr algn="l" fontAlgn="t"/>
                      <a:r>
                        <a:rPr lang="da-DK" sz="700" u="none" strike="noStrike">
                          <a:solidFill>
                            <a:schemeClr val="bg1"/>
                          </a:solidFill>
                          <a:effectLst/>
                          <a:latin typeface="+mj-lt"/>
                        </a:rPr>
                        <a:t>DSO tilslutningsbidrag. Omkostning for tilslutning på 60 kV (A-høj).</a:t>
                      </a:r>
                      <a:br>
                        <a:rPr lang="da-DK" sz="700" u="none" strike="noStrike">
                          <a:solidFill>
                            <a:schemeClr val="bg1"/>
                          </a:solidFill>
                          <a:effectLst/>
                          <a:latin typeface="+mj-lt"/>
                        </a:rPr>
                      </a:b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40.000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40.000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140.000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140.000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605.000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605.000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DKK/MW</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700" u="none" strike="noStrike">
                          <a:solidFill>
                            <a:schemeClr val="bg1"/>
                          </a:solidFill>
                          <a:effectLst/>
                          <a:latin typeface="+mj-lt"/>
                        </a:rPr>
                        <a:t>DSO tilslutningsbidrag anmeldt efter Green Power Denmarks tarifmodel efter opdatering med virkning fra 1/1 2023. I 2019 omfatter omkostningen typiske omkostninger </a:t>
                      </a:r>
                      <a:r>
                        <a:rPr lang="da-DK" sz="700" b="0">
                          <a:solidFill>
                            <a:schemeClr val="bg1"/>
                          </a:solidFill>
                          <a:latin typeface="+mj-lt"/>
                        </a:rPr>
                        <a:t>til administration, måler samt forskellige tilslutningsopgaver, som udvikler selv stod for.</a:t>
                      </a:r>
                      <a:r>
                        <a:rPr lang="da-DK" sz="700" b="0" kern="1200">
                          <a:solidFill>
                            <a:schemeClr val="bg1"/>
                          </a:solidFill>
                          <a:latin typeface="+mn-lt"/>
                          <a:ea typeface="+mn-ea"/>
                          <a:cs typeface="+mn-cs"/>
                        </a:rPr>
                        <a:t> 2019-niveau (40.000 kr.) tillægges i summen nederst i alle år fremadrettet efter 2019., da omkostningen umiddelbart ikke er væk.</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917401433"/>
                  </a:ext>
                </a:extLst>
              </a:tr>
              <a:tr h="470167">
                <a:tc>
                  <a:txBody>
                    <a:bodyPr/>
                    <a:lstStyle/>
                    <a:p>
                      <a:pPr algn="l" fontAlgn="t"/>
                      <a:r>
                        <a:rPr lang="da-DK" sz="700" u="none" strike="noStrike" err="1">
                          <a:solidFill>
                            <a:schemeClr val="bg1"/>
                          </a:solidFill>
                          <a:effectLst/>
                          <a:latin typeface="+mj-lt"/>
                        </a:rPr>
                        <a:t>Upfront</a:t>
                      </a:r>
                      <a:br>
                        <a:rPr lang="da-DK" sz="700" u="none" strike="noStrike">
                          <a:solidFill>
                            <a:schemeClr val="bg1"/>
                          </a:solidFill>
                          <a:effectLst/>
                          <a:latin typeface="+mj-lt"/>
                        </a:rPr>
                      </a:br>
                      <a:r>
                        <a:rPr lang="da-DK" sz="700" u="none" strike="noStrike">
                          <a:solidFill>
                            <a:schemeClr val="bg1"/>
                          </a:solidFill>
                          <a:effectLst/>
                          <a:latin typeface="+mj-lt"/>
                        </a:rPr>
                        <a:t>TSO tilslutningsbidrag for DSO-tilsluttede anlæg. Omkostning for bagvedliggende net.</a:t>
                      </a:r>
                      <a:br>
                        <a:rPr lang="da-DK" sz="700" u="none" strike="noStrike">
                          <a:solidFill>
                            <a:schemeClr val="bg1"/>
                          </a:solidFill>
                          <a:effectLst/>
                          <a:latin typeface="+mj-lt"/>
                        </a:rPr>
                      </a:b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101.000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101.000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328.000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328.000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DKK/MW</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700" u="none" strike="noStrike" err="1">
                          <a:solidFill>
                            <a:schemeClr val="bg1"/>
                          </a:solidFill>
                          <a:effectLst/>
                          <a:latin typeface="+mj-lt"/>
                        </a:rPr>
                        <a:t>Nettilslutningsomkostninger</a:t>
                      </a:r>
                      <a:r>
                        <a:rPr lang="da-DK" sz="700" u="none" strike="noStrike">
                          <a:solidFill>
                            <a:schemeClr val="bg1"/>
                          </a:solidFill>
                          <a:effectLst/>
                          <a:latin typeface="+mj-lt"/>
                        </a:rPr>
                        <a:t> som implementeret af Energinet for tilslutning  af vedvarende energianlæg med virkning fra 1/1 2023. Der antages lighed mellem DSO rød og TSO blåzone, og grøn zone samt TSO gul zone.  Det er nødvendigvis ikke således, men i høj grad. </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117484877"/>
                  </a:ext>
                </a:extLst>
              </a:tr>
              <a:tr h="822790">
                <a:tc>
                  <a:txBody>
                    <a:bodyPr/>
                    <a:lstStyle/>
                    <a:p>
                      <a:pPr algn="l" fontAlgn="t"/>
                      <a:endParaRPr lang="da-DK" sz="700" u="none" strike="noStrike">
                        <a:solidFill>
                          <a:schemeClr val="bg1"/>
                        </a:solidFill>
                        <a:effectLst/>
                        <a:latin typeface="+mj-lt"/>
                      </a:endParaRPr>
                    </a:p>
                    <a:p>
                      <a:pPr algn="l" fontAlgn="t"/>
                      <a:r>
                        <a:rPr lang="da-DK" sz="700" u="none" strike="noStrike" err="1">
                          <a:solidFill>
                            <a:schemeClr val="bg1"/>
                          </a:solidFill>
                          <a:effectLst/>
                          <a:latin typeface="+mj-lt"/>
                        </a:rPr>
                        <a:t>Upfront</a:t>
                      </a:r>
                      <a:br>
                        <a:rPr lang="da-DK" sz="700" u="none" strike="noStrike">
                          <a:solidFill>
                            <a:schemeClr val="bg1"/>
                          </a:solidFill>
                          <a:effectLst/>
                          <a:latin typeface="+mj-lt"/>
                        </a:rPr>
                      </a:br>
                      <a:r>
                        <a:rPr lang="da-DK" sz="700" u="none" strike="noStrike">
                          <a:solidFill>
                            <a:schemeClr val="bg1"/>
                          </a:solidFill>
                          <a:effectLst/>
                          <a:latin typeface="+mj-lt"/>
                        </a:rPr>
                        <a:t>TSO-transformerbidrag for DSO-tilsluttede anlæg. Omkostning for bagvedliggende net. Betales til Energinet hvis anlægget er placeret i en rød DSO-zone og samtidigt i en blå- Energinet-zone.</a:t>
                      </a:r>
                      <a:br>
                        <a:rPr lang="da-DK" sz="700" u="none" strike="noStrike">
                          <a:solidFill>
                            <a:schemeClr val="bg1"/>
                          </a:solidFill>
                          <a:effectLst/>
                          <a:latin typeface="+mj-lt"/>
                        </a:rPr>
                      </a:b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170.000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170.000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DKK/MW</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700" u="none" strike="noStrike">
                          <a:solidFill>
                            <a:schemeClr val="bg1"/>
                          </a:solidFill>
                          <a:effectLst/>
                          <a:latin typeface="+mj-lt"/>
                        </a:rPr>
                        <a:t>TSO transformerbidrag som implementeret af Energinet for anlæg tilsluttet på DSO niveau. Eksemplet er for et typisk vedvarende energianlæg som tilsluttes en DSO når det er placeret i en rød DSO-zone og blå TSO-zone. Der antages lighed mellem DSO rød og TSO blåzone, og grøn zone samt TSO gul zone.  Det er nødvendigvis ikke således, men i høj grad. </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130246988"/>
                  </a:ext>
                </a:extLst>
              </a:tr>
              <a:tr h="790748">
                <a:tc>
                  <a:txBody>
                    <a:bodyPr/>
                    <a:lstStyle/>
                    <a:p>
                      <a:pPr algn="l" fontAlgn="t"/>
                      <a:r>
                        <a:rPr lang="da-DK" sz="700" u="none" strike="noStrike">
                          <a:solidFill>
                            <a:schemeClr val="bg1"/>
                          </a:solidFill>
                          <a:effectLst/>
                          <a:latin typeface="+mj-lt"/>
                        </a:rPr>
                        <a:t>Løbende driftsomkostning</a:t>
                      </a:r>
                    </a:p>
                    <a:p>
                      <a:pPr algn="l" fontAlgn="t"/>
                      <a:r>
                        <a:rPr lang="da-DK" sz="700" u="none" strike="noStrike">
                          <a:solidFill>
                            <a:schemeClr val="bg1"/>
                          </a:solidFill>
                          <a:effectLst/>
                          <a:latin typeface="+mj-lt"/>
                        </a:rPr>
                        <a:t>TSO-</a:t>
                      </a:r>
                      <a:r>
                        <a:rPr lang="da-DK" sz="700" u="none" strike="noStrike" err="1">
                          <a:solidFill>
                            <a:schemeClr val="bg1"/>
                          </a:solidFill>
                          <a:effectLst/>
                          <a:latin typeface="+mj-lt"/>
                        </a:rPr>
                        <a:t>indfødnings</a:t>
                      </a:r>
                      <a:r>
                        <a:rPr lang="da-DK" sz="700" u="none" strike="noStrike">
                          <a:solidFill>
                            <a:schemeClr val="bg1"/>
                          </a:solidFill>
                          <a:effectLst/>
                          <a:latin typeface="+mj-lt"/>
                        </a:rPr>
                        <a:t>- og </a:t>
                      </a:r>
                      <a:r>
                        <a:rPr lang="da-DK" sz="700" u="none" strike="noStrike" err="1">
                          <a:solidFill>
                            <a:schemeClr val="bg1"/>
                          </a:solidFill>
                          <a:effectLst/>
                          <a:latin typeface="+mj-lt"/>
                        </a:rPr>
                        <a:t>balancetariff</a:t>
                      </a:r>
                      <a:br>
                        <a:rPr lang="da-DK" sz="700" u="none" strike="noStrike">
                          <a:solidFill>
                            <a:schemeClr val="bg1"/>
                          </a:solidFill>
                          <a:effectLst/>
                          <a:latin typeface="+mj-lt"/>
                        </a:rPr>
                      </a:br>
                      <a:r>
                        <a:rPr lang="da-DK" sz="700" u="none" strike="noStrike">
                          <a:solidFill>
                            <a:schemeClr val="bg1"/>
                          </a:solidFill>
                          <a:effectLst/>
                          <a:latin typeface="+mj-lt"/>
                        </a:rPr>
                        <a:t>Omkostning ved 1.050 fuldlasttimer for sol og 3.000 fuldlasttimer for vind. Gælder alle energianlæg uanset tilslutning (kun 1 års produktion). Vi anvender 3.000 FLH vind, og 1.050 solceller</a:t>
                      </a:r>
                      <a:br>
                        <a:rPr lang="da-DK" sz="700" u="none" strike="noStrike">
                          <a:solidFill>
                            <a:schemeClr val="bg1"/>
                          </a:solidFill>
                          <a:effectLst/>
                          <a:latin typeface="+mj-lt"/>
                        </a:rPr>
                      </a:b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11.580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4.053</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13.800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4.830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31.800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11.130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DKK/MW</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700" u="none" strike="noStrike" err="1">
                          <a:solidFill>
                            <a:schemeClr val="bg1"/>
                          </a:solidFill>
                          <a:effectLst/>
                          <a:latin typeface="+mj-lt"/>
                        </a:rPr>
                        <a:t>Indfødningstarif</a:t>
                      </a:r>
                      <a:r>
                        <a:rPr lang="da-DK" sz="700" u="none" strike="noStrike">
                          <a:solidFill>
                            <a:schemeClr val="bg1"/>
                          </a:solidFill>
                          <a:effectLst/>
                          <a:latin typeface="+mj-lt"/>
                        </a:rPr>
                        <a:t> som opkrævet af Energinet er hhv. 0,3 øre/kWh i forbrugsdominerede områder 0,9 øre/kWh i produktionsdominerede områder. Balancetarif for produktion er 0,16 øre/kWh i 2023. Gælder al energi der fødes ind på nettet. Tarifopdatering med virkning fra 1/1 2023. Der antages lighed mellem DSO rød og TSO blåzone, og grøn zone samt TSO gul zone.  Det er nødvendigvis ikke således, men i høj grad. </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496984613"/>
                  </a:ext>
                </a:extLst>
              </a:tr>
              <a:tr h="822790">
                <a:tc>
                  <a:txBody>
                    <a:bodyPr/>
                    <a:lstStyle/>
                    <a:p>
                      <a:pPr algn="l" fontAlgn="t"/>
                      <a:r>
                        <a:rPr lang="da-DK" sz="700" u="none" strike="noStrike" err="1">
                          <a:solidFill>
                            <a:schemeClr val="bg1"/>
                          </a:solidFill>
                          <a:effectLst/>
                          <a:latin typeface="+mj-lt"/>
                        </a:rPr>
                        <a:t>Upfront</a:t>
                      </a:r>
                      <a:br>
                        <a:rPr lang="da-DK" sz="700" u="none" strike="noStrike">
                          <a:solidFill>
                            <a:schemeClr val="bg1"/>
                          </a:solidFill>
                          <a:effectLst/>
                          <a:latin typeface="+mj-lt"/>
                        </a:rPr>
                      </a:br>
                      <a:r>
                        <a:rPr lang="da-DK" sz="700" u="none" strike="noStrike">
                          <a:solidFill>
                            <a:schemeClr val="bg1"/>
                          </a:solidFill>
                          <a:effectLst/>
                          <a:latin typeface="+mj-lt"/>
                        </a:rPr>
                        <a:t>DSO-RFG implementering for DSO tilsluttede anlæg. Omkostninger er del af CAPEX for VE anlæg og kan varierer fra anlæg til anlæg. Omkostning er eksempel for DSO</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50.000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50.000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50.000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50.000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DKK/MW</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700" u="none" strike="noStrike">
                          <a:solidFill>
                            <a:schemeClr val="bg1"/>
                          </a:solidFill>
                          <a:effectLst/>
                        </a:rPr>
                        <a:t>Baseret på eksempel fra European Energy (</a:t>
                      </a:r>
                      <a:r>
                        <a:rPr lang="da-DK" sz="700">
                          <a:solidFill>
                            <a:schemeClr val="bg1"/>
                          </a:solidFill>
                          <a:hlinkClick r:id="rId5">
                            <a:extLst>
                              <a:ext uri="{A12FA001-AC4F-418D-AE19-62706E023703}">
                                <ahyp:hlinkClr xmlns:ahyp="http://schemas.microsoft.com/office/drawing/2018/hyperlinkcolor" val="tx"/>
                              </a:ext>
                            </a:extLst>
                          </a:hlinkClick>
                        </a:rPr>
                        <a:t>hvidbog-om-mere-vedvarende-energi-paa-land.pdf (europeanenergy.com)</a:t>
                      </a:r>
                      <a:r>
                        <a:rPr lang="da-DK" sz="700">
                          <a:solidFill>
                            <a:schemeClr val="bg1"/>
                          </a:solidFill>
                        </a:rPr>
                        <a:t>)</a:t>
                      </a:r>
                      <a:endParaRPr lang="da-DK" sz="700" u="none" strike="noStrike">
                        <a:solidFill>
                          <a:schemeClr val="bg1"/>
                        </a:solidFill>
                        <a:effectLst/>
                        <a:highlight>
                          <a:srgbClr val="FFFF00"/>
                        </a:highlight>
                      </a:endParaRPr>
                    </a:p>
                    <a:p>
                      <a:pPr algn="l" fontAlgn="t"/>
                      <a:r>
                        <a:rPr lang="da-DK" sz="700" u="none" strike="noStrike">
                          <a:solidFill>
                            <a:schemeClr val="bg1"/>
                          </a:solidFill>
                          <a:effectLst/>
                        </a:rPr>
                        <a:t>Typiske ekstraomkostninger for etablering af reservekapacitet til levering af reaktiv effekt selv under ekstreme driftsbetingelser med Power Factor på 0.95 og en underspænding på 10%. Loven har været i kraft siden 2019, men ikke implementeret før 2020, og derfor ikke inkluderet i beregningen i år 2019.</a:t>
                      </a:r>
                      <a:endParaRPr lang="da-DK" sz="700" b="0" i="0" u="none" strike="noStrike">
                        <a:solidFill>
                          <a:schemeClr val="bg1"/>
                        </a:solidFill>
                        <a:effectLst/>
                        <a:latin typeface="Calibri" panose="020F050202020403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336497295"/>
                  </a:ext>
                </a:extLst>
              </a:tr>
              <a:tr h="587708">
                <a:tc>
                  <a:txBody>
                    <a:bodyPr/>
                    <a:lstStyle/>
                    <a:p>
                      <a:pPr algn="l" fontAlgn="t"/>
                      <a:r>
                        <a:rPr lang="da-DK" sz="700" u="none" strike="noStrike">
                          <a:solidFill>
                            <a:schemeClr val="bg1"/>
                          </a:solidFill>
                          <a:effectLst/>
                          <a:latin typeface="+mj-lt"/>
                        </a:rPr>
                        <a:t>Løbende driftsomkostning</a:t>
                      </a:r>
                    </a:p>
                    <a:p>
                      <a:pPr algn="l" fontAlgn="t"/>
                      <a:r>
                        <a:rPr lang="da-DK" sz="700" u="none" strike="noStrike">
                          <a:solidFill>
                            <a:schemeClr val="bg1"/>
                          </a:solidFill>
                          <a:effectLst/>
                          <a:latin typeface="+mj-lt"/>
                        </a:rPr>
                        <a:t>DSO-</a:t>
                      </a:r>
                      <a:r>
                        <a:rPr lang="da-DK" sz="700" u="none" strike="noStrike" err="1">
                          <a:solidFill>
                            <a:schemeClr val="bg1"/>
                          </a:solidFill>
                          <a:effectLst/>
                          <a:latin typeface="+mj-lt"/>
                        </a:rPr>
                        <a:t>indfødningstariff</a:t>
                      </a:r>
                      <a:r>
                        <a:rPr lang="da-DK" sz="700" u="none" strike="noStrike">
                          <a:solidFill>
                            <a:schemeClr val="bg1"/>
                          </a:solidFill>
                          <a:effectLst/>
                          <a:latin typeface="+mj-lt"/>
                        </a:rPr>
                        <a:t>, driftsomkostning</a:t>
                      </a:r>
                      <a:br>
                        <a:rPr lang="da-DK" sz="700" u="none" strike="noStrike">
                          <a:solidFill>
                            <a:schemeClr val="bg1"/>
                          </a:solidFill>
                          <a:effectLst/>
                          <a:latin typeface="+mj-lt"/>
                        </a:rPr>
                      </a:br>
                      <a:r>
                        <a:rPr lang="da-DK" sz="700" u="none" strike="noStrike">
                          <a:solidFill>
                            <a:schemeClr val="bg1"/>
                          </a:solidFill>
                          <a:effectLst/>
                          <a:latin typeface="+mj-lt"/>
                        </a:rPr>
                        <a:t>Omkostninger ved 1.050 fuldlasttimer for sol og 3.000 fuldlasttimer for vind. (kun 1 års produktion)</a:t>
                      </a:r>
                      <a:br>
                        <a:rPr lang="da-DK" sz="700" u="none" strike="noStrike">
                          <a:solidFill>
                            <a:schemeClr val="bg1"/>
                          </a:solidFill>
                          <a:effectLst/>
                          <a:latin typeface="+mj-lt"/>
                        </a:rPr>
                      </a:b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3.000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1.050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3.000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1.050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DKK/MW</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700" u="none" strike="noStrike" err="1">
                          <a:solidFill>
                            <a:schemeClr val="bg1"/>
                          </a:solidFill>
                          <a:effectLst/>
                          <a:latin typeface="+mj-lt"/>
                        </a:rPr>
                        <a:t>Indfødningstarif</a:t>
                      </a:r>
                      <a:r>
                        <a:rPr lang="da-DK" sz="700" u="none" strike="noStrike">
                          <a:solidFill>
                            <a:schemeClr val="bg1"/>
                          </a:solidFill>
                          <a:effectLst/>
                          <a:latin typeface="+mj-lt"/>
                        </a:rPr>
                        <a:t> i løbende til dækning af drift og vedligeholdelse af elnettet.  Tariffen gælder ethvert energi anlæg tilsluttet I A-høj. </a:t>
                      </a:r>
                      <a:r>
                        <a:rPr lang="da-DK" sz="700" u="none" strike="noStrike" err="1">
                          <a:solidFill>
                            <a:schemeClr val="bg1"/>
                          </a:solidFill>
                          <a:effectLst/>
                          <a:latin typeface="+mj-lt"/>
                        </a:rPr>
                        <a:t>Indfødningstariffen</a:t>
                      </a:r>
                      <a:r>
                        <a:rPr lang="da-DK" sz="700" u="none" strike="noStrike">
                          <a:solidFill>
                            <a:schemeClr val="bg1"/>
                          </a:solidFill>
                          <a:effectLst/>
                          <a:latin typeface="+mj-lt"/>
                        </a:rPr>
                        <a:t> afhænger af elprisen, </a:t>
                      </a:r>
                      <a:r>
                        <a:rPr lang="da-DK" sz="700" u="none" strike="noStrike" err="1">
                          <a:solidFill>
                            <a:schemeClr val="bg1"/>
                          </a:solidFill>
                          <a:effectLst/>
                          <a:latin typeface="+mj-lt"/>
                        </a:rPr>
                        <a:t>netselskaber</a:t>
                      </a:r>
                      <a:r>
                        <a:rPr lang="da-DK" sz="700" u="none" strike="noStrike">
                          <a:solidFill>
                            <a:schemeClr val="bg1"/>
                          </a:solidFill>
                          <a:effectLst/>
                          <a:latin typeface="+mj-lt"/>
                        </a:rPr>
                        <a:t> og områder. Her er anvendt et gennemsnit af seneste sats i </a:t>
                      </a:r>
                      <a:r>
                        <a:rPr lang="da-DK" sz="700" u="none" strike="noStrike" err="1">
                          <a:solidFill>
                            <a:schemeClr val="bg1"/>
                          </a:solidFill>
                          <a:effectLst/>
                          <a:latin typeface="+mj-lt"/>
                        </a:rPr>
                        <a:t>Cerius</a:t>
                      </a:r>
                      <a:r>
                        <a:rPr lang="da-DK" sz="700" u="none" strike="noStrike">
                          <a:solidFill>
                            <a:schemeClr val="bg1"/>
                          </a:solidFill>
                          <a:effectLst/>
                          <a:latin typeface="+mj-lt"/>
                        </a:rPr>
                        <a:t> og N1, som ender på 0,1 øre/KWh. </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785105784"/>
                  </a:ext>
                </a:extLst>
              </a:tr>
              <a:tr h="352624">
                <a:tc>
                  <a:txBody>
                    <a:bodyPr/>
                    <a:lstStyle/>
                    <a:p>
                      <a:pPr algn="l" fontAlgn="t"/>
                      <a:r>
                        <a:rPr lang="da-DK" sz="700" u="none" strike="noStrike" err="1">
                          <a:solidFill>
                            <a:schemeClr val="bg1"/>
                          </a:solidFill>
                          <a:effectLst/>
                          <a:latin typeface="+mj-lt"/>
                        </a:rPr>
                        <a:t>Upfront</a:t>
                      </a:r>
                      <a:endParaRPr lang="da-DK" sz="700" u="none" strike="noStrike">
                        <a:solidFill>
                          <a:schemeClr val="bg1"/>
                        </a:solidFill>
                        <a:effectLst/>
                        <a:latin typeface="+mj-lt"/>
                      </a:endParaRPr>
                    </a:p>
                    <a:p>
                      <a:pPr algn="l" fontAlgn="t"/>
                      <a:r>
                        <a:rPr lang="da-DK" sz="700" u="none" strike="noStrike">
                          <a:solidFill>
                            <a:schemeClr val="bg1"/>
                          </a:solidFill>
                          <a:effectLst/>
                          <a:latin typeface="+mj-lt"/>
                        </a:rPr>
                        <a:t>Grøn Pulje.</a:t>
                      </a:r>
                      <a:br>
                        <a:rPr lang="da-DK" sz="700" u="none" strike="noStrike">
                          <a:solidFill>
                            <a:schemeClr val="bg1"/>
                          </a:solidFill>
                          <a:effectLst/>
                          <a:latin typeface="+mj-lt"/>
                        </a:rPr>
                      </a:b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125.000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40.000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125.000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40.000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DKK/MW</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ctr"/>
                      <a:r>
                        <a:rPr lang="da-DK" sz="700" u="none" strike="noStrike">
                          <a:solidFill>
                            <a:schemeClr val="bg1"/>
                          </a:solidFill>
                          <a:effectLst/>
                          <a:latin typeface="+mj-lt"/>
                        </a:rPr>
                        <a:t>Omkostninger er flyttet fra staten til udvikler</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033142238"/>
                  </a:ext>
                </a:extLst>
              </a:tr>
              <a:tr h="822790">
                <a:tc>
                  <a:txBody>
                    <a:bodyPr/>
                    <a:lstStyle/>
                    <a:p>
                      <a:pPr algn="l" fontAlgn="t"/>
                      <a:r>
                        <a:rPr lang="da-DK" sz="700" u="none" strike="noStrike">
                          <a:solidFill>
                            <a:schemeClr val="bg1"/>
                          </a:solidFill>
                          <a:effectLst/>
                          <a:latin typeface="+mj-lt"/>
                        </a:rPr>
                        <a:t>Løbende driftsomkostning</a:t>
                      </a:r>
                    </a:p>
                    <a:p>
                      <a:pPr algn="l" fontAlgn="t"/>
                      <a:r>
                        <a:rPr lang="da-DK" sz="700" u="none" strike="noStrike">
                          <a:solidFill>
                            <a:schemeClr val="bg1"/>
                          </a:solidFill>
                          <a:effectLst/>
                          <a:latin typeface="+mj-lt"/>
                        </a:rPr>
                        <a:t>Særskat på landbrugsjord. Vi anvender 3.000 FLH vind, og 1.050 solceller Gælder for hele ejendommen såfremt en andel af ejendommen foruden landbrug anvendes til VE.(kun 1 års produktion).</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576</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432</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11.028</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3.860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11.028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3.860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DKK/MW</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700" u="none" strike="noStrike">
                          <a:solidFill>
                            <a:schemeClr val="bg1"/>
                          </a:solidFill>
                          <a:effectLst/>
                          <a:latin typeface="+mj-lt"/>
                        </a:rPr>
                        <a:t>7,2 promille anvendes ved landbrugsbeskatning og 3,2% for erhvervsjord, svarende til den maksimale grundskyldssats. 7,2 promille var i 2019 anvendt for sol og vindkraft opstillet på  landbrugsjord (https://winddenmark.dk/nyheder/lovforslag-vil-mangedoble-ejendomsskatten-vindmoelleejere). Efter indførelse af ny særskat på jord til vedvarende energianlæg vil grundskyldsatsen typisk ligge mellem 0,72% og 3,2%. I eksempel anvendes derfor gennemsnit hvilket er 1,96% for grundskyld. Det antages at der etableres 1 MW sol pr. ha. </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656273826"/>
                  </a:ext>
                </a:extLst>
              </a:tr>
              <a:tr h="412600">
                <a:tc>
                  <a:txBody>
                    <a:bodyPr/>
                    <a:lstStyle/>
                    <a:p>
                      <a:pPr algn="ctr" fontAlgn="t"/>
                      <a:r>
                        <a:rPr lang="da-DK" sz="1000" b="1" i="0" u="none" strike="noStrike">
                          <a:solidFill>
                            <a:schemeClr val="bg1"/>
                          </a:solidFill>
                          <a:effectLst/>
                          <a:latin typeface="+mj-lt"/>
                        </a:rPr>
                        <a:t>2023-omkostninger (i 2023-priser)</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900" b="1" i="0" u="none" strike="noStrike">
                          <a:solidFill>
                            <a:schemeClr val="bg1"/>
                          </a:solidFill>
                          <a:effectLst/>
                          <a:latin typeface="+mj-lt"/>
                        </a:rPr>
                        <a:t>52.156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900" b="1" i="0" u="none" strike="noStrike">
                          <a:solidFill>
                            <a:schemeClr val="bg1"/>
                          </a:solidFill>
                          <a:effectLst/>
                          <a:latin typeface="+mj-lt"/>
                        </a:rPr>
                        <a:t>44.485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900" b="1" i="0" u="none" strike="noStrike">
                          <a:solidFill>
                            <a:schemeClr val="bg1"/>
                          </a:solidFill>
                          <a:effectLst/>
                          <a:latin typeface="+mj-lt"/>
                        </a:rPr>
                        <a:t>483.828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900" b="1" i="0" u="none" strike="noStrike">
                          <a:solidFill>
                            <a:schemeClr val="bg1"/>
                          </a:solidFill>
                          <a:effectLst/>
                          <a:latin typeface="+mj-lt"/>
                        </a:rPr>
                        <a:t>380.740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900" b="1" i="0" u="none" strike="noStrike">
                          <a:solidFill>
                            <a:schemeClr val="bg1"/>
                          </a:solidFill>
                          <a:effectLst/>
                          <a:latin typeface="+mj-lt"/>
                        </a:rPr>
                        <a:t> 1.363.828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900" b="1" i="0" u="none" strike="noStrike">
                          <a:solidFill>
                            <a:schemeClr val="bg1"/>
                          </a:solidFill>
                          <a:effectLst/>
                          <a:latin typeface="+mj-lt"/>
                        </a:rPr>
                        <a:t>1.249.040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a-DK" sz="800" b="1" u="none" strike="noStrike">
                          <a:solidFill>
                            <a:schemeClr val="bg1"/>
                          </a:solidFill>
                          <a:effectLst/>
                          <a:latin typeface="+mj-lt"/>
                        </a:rPr>
                        <a:t>DKK/MW</a:t>
                      </a:r>
                      <a:endParaRPr lang="da-DK" sz="800" b="1"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800" b="0" i="1" u="none" strike="noStrike">
                          <a:solidFill>
                            <a:schemeClr val="bg1"/>
                          </a:solidFill>
                          <a:effectLst/>
                          <a:latin typeface="+mj-lt"/>
                        </a:rPr>
                        <a:t>Det vil sige løbende priser</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838134201"/>
                  </a:ext>
                </a:extLst>
              </a:tr>
              <a:tr h="448250">
                <a:tc>
                  <a:txBody>
                    <a:bodyPr/>
                    <a:lstStyle/>
                    <a:p>
                      <a:pPr algn="ctr" fontAlgn="t"/>
                      <a:r>
                        <a:rPr lang="da-DK" sz="1000" b="1" i="0" u="none" strike="noStrike">
                          <a:solidFill>
                            <a:schemeClr val="bg1"/>
                          </a:solidFill>
                          <a:effectLst/>
                          <a:latin typeface="+mj-lt"/>
                        </a:rPr>
                        <a:t>2023-omkostninger (i 2019-priser)</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kern="1200">
                          <a:solidFill>
                            <a:schemeClr val="bg1"/>
                          </a:solidFill>
                          <a:effectLst/>
                          <a:latin typeface="+mj-lt"/>
                          <a:ea typeface="+mn-ea"/>
                          <a:cs typeface="+mn-cs"/>
                        </a:rPr>
                        <a:t>52.156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kern="1200">
                          <a:solidFill>
                            <a:schemeClr val="bg1"/>
                          </a:solidFill>
                          <a:effectLst/>
                          <a:latin typeface="+mj-lt"/>
                          <a:ea typeface="+mn-ea"/>
                          <a:cs typeface="+mn-cs"/>
                        </a:rPr>
                        <a:t>44.485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a:solidFill>
                            <a:schemeClr val="bg1"/>
                          </a:solidFill>
                          <a:effectLst/>
                          <a:latin typeface="+mj-lt"/>
                        </a:rPr>
                        <a:t> 429.152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a:solidFill>
                            <a:schemeClr val="bg1"/>
                          </a:solidFill>
                          <a:effectLst/>
                          <a:latin typeface="+mj-lt"/>
                        </a:rPr>
                        <a:t> 338.764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a:solidFill>
                            <a:schemeClr val="bg1"/>
                          </a:solidFill>
                          <a:effectLst/>
                          <a:latin typeface="+mj-lt"/>
                        </a:rPr>
                        <a:t> 1.200.744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a:solidFill>
                            <a:schemeClr val="bg1"/>
                          </a:solidFill>
                          <a:effectLst/>
                          <a:latin typeface="+mj-lt"/>
                        </a:rPr>
                        <a:t> 1.100.097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a-DK" sz="800" b="1" u="none" strike="noStrike">
                          <a:solidFill>
                            <a:schemeClr val="bg1"/>
                          </a:solidFill>
                          <a:effectLst/>
                          <a:latin typeface="+mj-lt"/>
                        </a:rPr>
                        <a:t>DKK/MW</a:t>
                      </a:r>
                      <a:endParaRPr lang="da-DK" sz="800" b="1"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800" b="0" i="1" u="none" strike="noStrike">
                          <a:solidFill>
                            <a:schemeClr val="bg1"/>
                          </a:solidFill>
                          <a:effectLst/>
                          <a:latin typeface="+mj-lt"/>
                        </a:rPr>
                        <a:t>Overstående total omregnes til 2019-prisniveau via. Danmarks Statistiks Nettoprisindeks.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289824696"/>
                  </a:ext>
                </a:extLst>
              </a:tr>
            </a:tbl>
          </a:graphicData>
        </a:graphic>
      </p:graphicFrame>
    </p:spTree>
    <p:extLst>
      <p:ext uri="{BB962C8B-B14F-4D97-AF65-F5344CB8AC3E}">
        <p14:creationId xmlns:p14="http://schemas.microsoft.com/office/powerpoint/2010/main" val="3919818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EBCAD-1DB3-EFD9-F7CA-36F2556476F4}"/>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496A06E-7565-9586-522A-9188AA3B81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think-cell data - do not delete" hidden="1">
                        <a:extLst>
                          <a:ext uri="{FF2B5EF4-FFF2-40B4-BE49-F238E27FC236}">
                            <a16:creationId xmlns:a16="http://schemas.microsoft.com/office/drawing/2014/main" id="{F496A06E-7565-9586-522A-9188AA3B81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20" name="Tabel 19">
            <a:extLst>
              <a:ext uri="{FF2B5EF4-FFF2-40B4-BE49-F238E27FC236}">
                <a16:creationId xmlns:a16="http://schemas.microsoft.com/office/drawing/2014/main" id="{F43EFFD1-129F-5CE5-DD6D-9CE0F4524ABD}"/>
              </a:ext>
            </a:extLst>
          </p:cNvPr>
          <p:cNvGraphicFramePr>
            <a:graphicFrameLocks noGrp="1"/>
          </p:cNvGraphicFramePr>
          <p:nvPr>
            <p:extLst>
              <p:ext uri="{D42A27DB-BD31-4B8C-83A1-F6EECF244321}">
                <p14:modId xmlns:p14="http://schemas.microsoft.com/office/powerpoint/2010/main" val="3568657579"/>
              </p:ext>
            </p:extLst>
          </p:nvPr>
        </p:nvGraphicFramePr>
        <p:xfrm>
          <a:off x="48768" y="54636"/>
          <a:ext cx="12082270" cy="6775021"/>
        </p:xfrm>
        <a:graphic>
          <a:graphicData uri="http://schemas.openxmlformats.org/drawingml/2006/table">
            <a:tbl>
              <a:tblPr>
                <a:tableStyleId>{5FD0F851-EC5A-4D38-B0AD-8093EC10F338}</a:tableStyleId>
              </a:tblPr>
              <a:tblGrid>
                <a:gridCol w="2517396">
                  <a:extLst>
                    <a:ext uri="{9D8B030D-6E8A-4147-A177-3AD203B41FA5}">
                      <a16:colId xmlns:a16="http://schemas.microsoft.com/office/drawing/2014/main" val="2932600143"/>
                    </a:ext>
                  </a:extLst>
                </a:gridCol>
                <a:gridCol w="825181">
                  <a:extLst>
                    <a:ext uri="{9D8B030D-6E8A-4147-A177-3AD203B41FA5}">
                      <a16:colId xmlns:a16="http://schemas.microsoft.com/office/drawing/2014/main" val="1932661413"/>
                    </a:ext>
                  </a:extLst>
                </a:gridCol>
                <a:gridCol w="849164">
                  <a:extLst>
                    <a:ext uri="{9D8B030D-6E8A-4147-A177-3AD203B41FA5}">
                      <a16:colId xmlns:a16="http://schemas.microsoft.com/office/drawing/2014/main" val="2165003689"/>
                    </a:ext>
                  </a:extLst>
                </a:gridCol>
                <a:gridCol w="849164">
                  <a:extLst>
                    <a:ext uri="{9D8B030D-6E8A-4147-A177-3AD203B41FA5}">
                      <a16:colId xmlns:a16="http://schemas.microsoft.com/office/drawing/2014/main" val="330039352"/>
                    </a:ext>
                  </a:extLst>
                </a:gridCol>
                <a:gridCol w="858327">
                  <a:extLst>
                    <a:ext uri="{9D8B030D-6E8A-4147-A177-3AD203B41FA5}">
                      <a16:colId xmlns:a16="http://schemas.microsoft.com/office/drawing/2014/main" val="771923447"/>
                    </a:ext>
                  </a:extLst>
                </a:gridCol>
                <a:gridCol w="840000">
                  <a:extLst>
                    <a:ext uri="{9D8B030D-6E8A-4147-A177-3AD203B41FA5}">
                      <a16:colId xmlns:a16="http://schemas.microsoft.com/office/drawing/2014/main" val="3891723741"/>
                    </a:ext>
                  </a:extLst>
                </a:gridCol>
                <a:gridCol w="849164">
                  <a:extLst>
                    <a:ext uri="{9D8B030D-6E8A-4147-A177-3AD203B41FA5}">
                      <a16:colId xmlns:a16="http://schemas.microsoft.com/office/drawing/2014/main" val="2976031512"/>
                    </a:ext>
                  </a:extLst>
                </a:gridCol>
                <a:gridCol w="601092">
                  <a:extLst>
                    <a:ext uri="{9D8B030D-6E8A-4147-A177-3AD203B41FA5}">
                      <a16:colId xmlns:a16="http://schemas.microsoft.com/office/drawing/2014/main" val="284835394"/>
                    </a:ext>
                  </a:extLst>
                </a:gridCol>
                <a:gridCol w="3892782">
                  <a:extLst>
                    <a:ext uri="{9D8B030D-6E8A-4147-A177-3AD203B41FA5}">
                      <a16:colId xmlns:a16="http://schemas.microsoft.com/office/drawing/2014/main" val="2558388117"/>
                    </a:ext>
                  </a:extLst>
                </a:gridCol>
              </a:tblGrid>
              <a:tr h="296453">
                <a:tc>
                  <a:txBody>
                    <a:bodyPr/>
                    <a:lstStyle/>
                    <a:p>
                      <a:pPr algn="l" fontAlgn="t"/>
                      <a:r>
                        <a:rPr lang="da-DK" sz="1850" b="1">
                          <a:solidFill>
                            <a:schemeClr val="bg1"/>
                          </a:solidFill>
                        </a:rPr>
                        <a:t>BILAGSTABEL(2024)</a:t>
                      </a:r>
                      <a:endParaRPr lang="da-DK" sz="18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gridSpan="2">
                  <a:txBody>
                    <a:bodyPr/>
                    <a:lstStyle/>
                    <a:p>
                      <a:pPr algn="ctr" fontAlgn="t"/>
                      <a:r>
                        <a:rPr lang="da-DK" sz="1050" b="1" u="none" strike="noStrike">
                          <a:solidFill>
                            <a:schemeClr val="bg1"/>
                          </a:solidFill>
                          <a:effectLst/>
                        </a:rPr>
                        <a:t> </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hMerge="1">
                  <a:txBody>
                    <a:bodyPr/>
                    <a:lstStyle/>
                    <a:p>
                      <a:endParaRPr lang="da-DK"/>
                    </a:p>
                  </a:txBody>
                  <a:tcPr/>
                </a:tc>
                <a:tc gridSpan="2">
                  <a:txBody>
                    <a:bodyPr/>
                    <a:lstStyle/>
                    <a:p>
                      <a:pPr algn="ctr" fontAlgn="t"/>
                      <a:r>
                        <a:rPr lang="da-DK" sz="1050" b="1" u="none" strike="noStrike">
                          <a:solidFill>
                            <a:schemeClr val="bg1"/>
                          </a:solidFill>
                          <a:effectLst/>
                        </a:rPr>
                        <a:t>Grøn Zone</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hMerge="1">
                  <a:txBody>
                    <a:bodyPr/>
                    <a:lstStyle/>
                    <a:p>
                      <a:endParaRPr lang="da-DK"/>
                    </a:p>
                  </a:txBody>
                  <a:tcPr/>
                </a:tc>
                <a:tc gridSpan="2">
                  <a:txBody>
                    <a:bodyPr/>
                    <a:lstStyle/>
                    <a:p>
                      <a:pPr algn="ctr" fontAlgn="t"/>
                      <a:r>
                        <a:rPr lang="da-DK" sz="1050" b="1" u="none" strike="noStrike">
                          <a:solidFill>
                            <a:schemeClr val="bg1"/>
                          </a:solidFill>
                          <a:effectLst/>
                        </a:rPr>
                        <a:t>Rød Zone</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hMerge="1">
                  <a:txBody>
                    <a:bodyPr/>
                    <a:lstStyle/>
                    <a:p>
                      <a:endParaRPr lang="da-DK"/>
                    </a:p>
                  </a:txBody>
                  <a:tcPr/>
                </a:tc>
                <a:tc>
                  <a:txBody>
                    <a:bodyPr/>
                    <a:lstStyle/>
                    <a:p>
                      <a:pPr algn="ctr" fontAlgn="t"/>
                      <a:r>
                        <a:rPr lang="da-DK" sz="1050" b="1" u="none" strike="noStrike">
                          <a:solidFill>
                            <a:schemeClr val="bg1"/>
                          </a:solidFill>
                          <a:effectLst/>
                        </a:rPr>
                        <a:t> </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4370789"/>
                  </a:ext>
                </a:extLst>
              </a:tr>
              <a:tr h="187725">
                <a:tc>
                  <a:txBody>
                    <a:bodyPr/>
                    <a:lstStyle/>
                    <a:p>
                      <a:pPr algn="l" fontAlgn="t"/>
                      <a:endParaRPr lang="da-DK" sz="1050" b="0"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gridSpan="2">
                  <a:txBody>
                    <a:bodyPr/>
                    <a:lstStyle/>
                    <a:p>
                      <a:pPr algn="ctr" fontAlgn="t"/>
                      <a:r>
                        <a:rPr lang="da-DK" sz="1050" b="1" u="none" strike="noStrike">
                          <a:solidFill>
                            <a:schemeClr val="bg1"/>
                          </a:solidFill>
                          <a:effectLst/>
                        </a:rPr>
                        <a:t>2019</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hMerge="1">
                  <a:txBody>
                    <a:bodyPr/>
                    <a:lstStyle/>
                    <a:p>
                      <a:endParaRPr lang="da-DK"/>
                    </a:p>
                  </a:txBody>
                  <a:tcPr/>
                </a:tc>
                <a:tc gridSpan="4">
                  <a:txBody>
                    <a:bodyPr/>
                    <a:lstStyle/>
                    <a:p>
                      <a:pPr algn="ctr" fontAlgn="t"/>
                      <a:r>
                        <a:rPr lang="da-DK" sz="1050" b="1" i="0" u="none" strike="noStrike">
                          <a:solidFill>
                            <a:schemeClr val="bg1"/>
                          </a:solidFill>
                          <a:effectLst/>
                          <a:latin typeface="+mn-lt"/>
                        </a:rPr>
                        <a:t>2024</a:t>
                      </a:r>
                    </a:p>
                  </a:txBody>
                  <a:tcPr marL="0" marR="0"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hMerge="1">
                  <a:txBody>
                    <a:bodyPr/>
                    <a:lstStyle/>
                    <a:p>
                      <a:endParaRPr lang="da-DK"/>
                    </a:p>
                  </a:txBody>
                  <a:tcPr/>
                </a:tc>
                <a:tc hMerge="1">
                  <a:txBody>
                    <a:bodyPr/>
                    <a:lstStyle/>
                    <a:p>
                      <a:pPr algn="ctr" fontAlgn="t"/>
                      <a:r>
                        <a:rPr lang="da-DK" sz="900" b="1" u="none" strike="noStrike">
                          <a:effectLst/>
                        </a:rPr>
                        <a:t>Omkostninger 2023</a:t>
                      </a:r>
                      <a:endParaRPr lang="da-DK" sz="900" b="1" i="0" u="none" strike="noStrike">
                        <a:solidFill>
                          <a:srgbClr val="FFFFFF"/>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D757"/>
                    </a:solidFill>
                  </a:tcPr>
                </a:tc>
                <a:tc hMerge="1">
                  <a:txBody>
                    <a:bodyPr/>
                    <a:lstStyle/>
                    <a:p>
                      <a:endParaRPr lang="da-DK"/>
                    </a:p>
                  </a:txBody>
                  <a:tcPr/>
                </a:tc>
                <a:tc>
                  <a:txBody>
                    <a:bodyPr/>
                    <a:lstStyle/>
                    <a:p>
                      <a:pPr algn="ctr" fontAlgn="t"/>
                      <a:endParaRPr lang="da-DK" sz="1050" b="1" i="0" u="none" strike="noStrike">
                        <a:solidFill>
                          <a:schemeClr val="bg1"/>
                        </a:solidFill>
                        <a:effectLst/>
                        <a:latin typeface="Calibri" panose="020F0502020204030204" pitchFamily="34" charset="0"/>
                      </a:endParaRPr>
                    </a:p>
                  </a:txBody>
                  <a:tcPr marL="0" marR="0"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93229179"/>
                  </a:ext>
                </a:extLst>
              </a:tr>
              <a:tr h="187725">
                <a:tc>
                  <a:txBody>
                    <a:bodyPr/>
                    <a:lstStyle/>
                    <a:p>
                      <a:pPr algn="l" fontAlgn="t"/>
                      <a:r>
                        <a:rPr lang="da-DK" sz="1050" b="1" u="none" strike="noStrike">
                          <a:solidFill>
                            <a:schemeClr val="bg1"/>
                          </a:solidFill>
                          <a:effectLst/>
                        </a:rPr>
                        <a:t>Type</a:t>
                      </a:r>
                      <a:r>
                        <a:rPr lang="da-DK" sz="1050" u="none" strike="noStrike">
                          <a:solidFill>
                            <a:schemeClr val="bg1"/>
                          </a:solidFill>
                          <a:effectLst/>
                        </a:rPr>
                        <a:t> </a:t>
                      </a:r>
                      <a:endParaRPr lang="da-DK" sz="1050" b="0"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1050" b="1" u="none" strike="noStrike" err="1">
                          <a:solidFill>
                            <a:schemeClr val="bg1"/>
                          </a:solidFill>
                          <a:effectLst/>
                        </a:rPr>
                        <a:t>Landvind</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1050" b="1" u="none" strike="noStrike">
                          <a:solidFill>
                            <a:schemeClr val="bg1"/>
                          </a:solidFill>
                          <a:effectLst/>
                        </a:rPr>
                        <a:t>Solkraft</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1050" b="1" u="none" strike="noStrike" err="1">
                          <a:solidFill>
                            <a:schemeClr val="bg1"/>
                          </a:solidFill>
                          <a:effectLst/>
                        </a:rPr>
                        <a:t>Landvind</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1050" b="1" u="none" strike="noStrike">
                          <a:solidFill>
                            <a:schemeClr val="bg1"/>
                          </a:solidFill>
                          <a:effectLst/>
                        </a:rPr>
                        <a:t>Solkraft</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1050" b="1" u="none" strike="noStrike" err="1">
                          <a:solidFill>
                            <a:schemeClr val="bg1"/>
                          </a:solidFill>
                          <a:effectLst/>
                        </a:rPr>
                        <a:t>Landvind</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1050" b="1" u="none" strike="noStrike">
                          <a:solidFill>
                            <a:schemeClr val="bg1"/>
                          </a:solidFill>
                          <a:effectLst/>
                        </a:rPr>
                        <a:t>Solkraft</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1050" b="1" u="none" strike="noStrike">
                          <a:solidFill>
                            <a:schemeClr val="bg1"/>
                          </a:solidFill>
                          <a:effectLst/>
                        </a:rPr>
                        <a:t>Enhed </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1050" b="1" u="none" strike="noStrike">
                          <a:solidFill>
                            <a:schemeClr val="bg1"/>
                          </a:solidFill>
                          <a:effectLst/>
                        </a:rPr>
                        <a:t>Bemærkning </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83901504"/>
                  </a:ext>
                </a:extLst>
              </a:tr>
              <a:tr h="625751">
                <a:tc>
                  <a:txBody>
                    <a:bodyPr/>
                    <a:lstStyle/>
                    <a:p>
                      <a:pPr algn="l" fontAlgn="t"/>
                      <a:br>
                        <a:rPr lang="da-DK" sz="700" u="none" strike="noStrike">
                          <a:solidFill>
                            <a:schemeClr val="bg1"/>
                          </a:solidFill>
                          <a:effectLst/>
                          <a:latin typeface="+mj-lt"/>
                        </a:rPr>
                      </a:br>
                      <a:r>
                        <a:rPr lang="da-DK" sz="700" u="none" strike="noStrike" err="1">
                          <a:solidFill>
                            <a:schemeClr val="bg1"/>
                          </a:solidFill>
                          <a:effectLst/>
                          <a:latin typeface="+mj-lt"/>
                        </a:rPr>
                        <a:t>Upfront</a:t>
                      </a:r>
                      <a:endParaRPr lang="da-DK" sz="700" u="none" strike="noStrike">
                        <a:solidFill>
                          <a:schemeClr val="bg1"/>
                        </a:solidFill>
                        <a:effectLst/>
                        <a:latin typeface="+mj-lt"/>
                      </a:endParaRPr>
                    </a:p>
                    <a:p>
                      <a:pPr algn="l" fontAlgn="t"/>
                      <a:r>
                        <a:rPr lang="da-DK" sz="700" u="none" strike="noStrike">
                          <a:solidFill>
                            <a:schemeClr val="bg1"/>
                          </a:solidFill>
                          <a:effectLst/>
                          <a:latin typeface="+mj-lt"/>
                        </a:rPr>
                        <a:t>DSO tilslutningsbidrag. Omkostning for tilslutning på 60 kV (A-høj).</a:t>
                      </a:r>
                      <a:br>
                        <a:rPr lang="da-DK" sz="700" u="none" strike="noStrike">
                          <a:solidFill>
                            <a:schemeClr val="bg1"/>
                          </a:solidFill>
                          <a:effectLst/>
                          <a:latin typeface="+mj-lt"/>
                        </a:rPr>
                      </a:b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40.000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40.000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153.000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153.000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661.000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661.000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DKK/MW</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700" u="none" strike="noStrike">
                          <a:solidFill>
                            <a:schemeClr val="bg1"/>
                          </a:solidFill>
                          <a:effectLst/>
                          <a:latin typeface="+mj-lt"/>
                        </a:rPr>
                        <a:t>DSO tilslutningsbidrag anmeldt efter Green Power Denmarks tarifmodel efter opdatering med virkning fra 1/1 2023. I 2019 omfatter omkostningen typiske omkostninger </a:t>
                      </a:r>
                      <a:r>
                        <a:rPr lang="da-DK" sz="700" b="0">
                          <a:solidFill>
                            <a:schemeClr val="bg1"/>
                          </a:solidFill>
                          <a:latin typeface="+mj-lt"/>
                        </a:rPr>
                        <a:t>til administration, måler samt forskellige tilslutningsopgaver, som udvikler selv stod for. 2019-niveau (40.000 kr.) tillægges i summen nederst i alle år fremadrettet efter 2019., da omkostningen umiddelbart ikke er væk.</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917401433"/>
                  </a:ext>
                </a:extLst>
              </a:tr>
              <a:tr h="500601">
                <a:tc>
                  <a:txBody>
                    <a:bodyPr/>
                    <a:lstStyle/>
                    <a:p>
                      <a:pPr algn="l" fontAlgn="t"/>
                      <a:r>
                        <a:rPr lang="da-DK" sz="700" u="none" strike="noStrike" err="1">
                          <a:solidFill>
                            <a:schemeClr val="bg1"/>
                          </a:solidFill>
                          <a:effectLst/>
                          <a:latin typeface="+mj-lt"/>
                        </a:rPr>
                        <a:t>Upfront</a:t>
                      </a:r>
                      <a:br>
                        <a:rPr lang="da-DK" sz="700" u="none" strike="noStrike">
                          <a:solidFill>
                            <a:schemeClr val="bg1"/>
                          </a:solidFill>
                          <a:effectLst/>
                          <a:latin typeface="+mj-lt"/>
                        </a:rPr>
                      </a:br>
                      <a:r>
                        <a:rPr lang="da-DK" sz="700" u="none" strike="noStrike">
                          <a:solidFill>
                            <a:schemeClr val="bg1"/>
                          </a:solidFill>
                          <a:effectLst/>
                          <a:latin typeface="+mj-lt"/>
                        </a:rPr>
                        <a:t>TSO tilslutningsbidrag for DSO-tilsluttede anlæg. Omkostning for bagvedliggende net.</a:t>
                      </a:r>
                      <a:br>
                        <a:rPr lang="da-DK" sz="700" u="none" strike="noStrike">
                          <a:solidFill>
                            <a:schemeClr val="bg1"/>
                          </a:solidFill>
                          <a:effectLst/>
                          <a:latin typeface="+mj-lt"/>
                        </a:rPr>
                      </a:b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119.000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119.000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392.000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392.000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DKK/MW</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700" u="none" strike="noStrike" err="1">
                          <a:solidFill>
                            <a:schemeClr val="bg1"/>
                          </a:solidFill>
                          <a:effectLst/>
                          <a:latin typeface="+mj-lt"/>
                        </a:rPr>
                        <a:t>Nettilslutningsomkostninger</a:t>
                      </a:r>
                      <a:r>
                        <a:rPr lang="da-DK" sz="700" u="none" strike="noStrike">
                          <a:solidFill>
                            <a:schemeClr val="bg1"/>
                          </a:solidFill>
                          <a:effectLst/>
                          <a:latin typeface="+mj-lt"/>
                        </a:rPr>
                        <a:t> som implementeret af Energinet for tilslutning  af vedvarende energianlæg med virkning fra 1/1 2023. Der antages lighed mellem DSO rød og TSO blåzone, og grøn zone samt TSO gul zone.  Det er nødvendigvis ikke således, men i høj grad. </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117484877"/>
                  </a:ext>
                </a:extLst>
              </a:tr>
              <a:tr h="876052">
                <a:tc>
                  <a:txBody>
                    <a:bodyPr/>
                    <a:lstStyle/>
                    <a:p>
                      <a:pPr algn="l" fontAlgn="t"/>
                      <a:endParaRPr lang="da-DK" sz="700" u="none" strike="noStrike">
                        <a:solidFill>
                          <a:schemeClr val="bg1"/>
                        </a:solidFill>
                        <a:effectLst/>
                        <a:latin typeface="+mj-lt"/>
                      </a:endParaRPr>
                    </a:p>
                    <a:p>
                      <a:pPr algn="l" fontAlgn="t"/>
                      <a:r>
                        <a:rPr lang="da-DK" sz="700" u="none" strike="noStrike" err="1">
                          <a:solidFill>
                            <a:schemeClr val="bg1"/>
                          </a:solidFill>
                          <a:effectLst/>
                          <a:latin typeface="+mj-lt"/>
                        </a:rPr>
                        <a:t>Upfront</a:t>
                      </a:r>
                      <a:br>
                        <a:rPr lang="da-DK" sz="700" u="none" strike="noStrike">
                          <a:solidFill>
                            <a:schemeClr val="bg1"/>
                          </a:solidFill>
                          <a:effectLst/>
                          <a:latin typeface="+mj-lt"/>
                        </a:rPr>
                      </a:br>
                      <a:r>
                        <a:rPr lang="da-DK" sz="700" u="none" strike="noStrike">
                          <a:solidFill>
                            <a:schemeClr val="bg1"/>
                          </a:solidFill>
                          <a:effectLst/>
                          <a:latin typeface="+mj-lt"/>
                        </a:rPr>
                        <a:t>TSO-transformerbidrag for DSO-tilsluttede anlæg. Omkostning for bagvedliggende net. Betales til Energinet hvis anlægget er placeret i en rød DSO-zone og samtidigt i en blå- Energinet-zone.</a:t>
                      </a:r>
                      <a:br>
                        <a:rPr lang="da-DK" sz="700" u="none" strike="noStrike">
                          <a:solidFill>
                            <a:schemeClr val="bg1"/>
                          </a:solidFill>
                          <a:effectLst/>
                          <a:latin typeface="+mj-lt"/>
                        </a:rPr>
                      </a:b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0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257.000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257.000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DKK/MW</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700" u="none" strike="noStrike">
                          <a:solidFill>
                            <a:schemeClr val="bg1"/>
                          </a:solidFill>
                          <a:effectLst/>
                          <a:latin typeface="+mj-lt"/>
                        </a:rPr>
                        <a:t>TSO transformerbidrag som implementeret af Energinet for anlæg tilsluttet på DSO niveau. Eksemplet er for et typisk vedvarende energianlæg som tilsluttes en DSO når det er placeret i en rød DSO-zone og blå TSO-zone. Der antages lighed mellem DSO rød og TSO blåzone, og grøn zone samt TSO gul zone.  Det er nødvendigvis ikke således, men i høj grad. </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130246988"/>
                  </a:ext>
                </a:extLst>
              </a:tr>
              <a:tr h="791956">
                <a:tc>
                  <a:txBody>
                    <a:bodyPr/>
                    <a:lstStyle/>
                    <a:p>
                      <a:pPr algn="l" fontAlgn="t"/>
                      <a:r>
                        <a:rPr lang="da-DK" sz="700" u="none" strike="noStrike">
                          <a:solidFill>
                            <a:schemeClr val="bg1"/>
                          </a:solidFill>
                          <a:effectLst/>
                          <a:latin typeface="+mj-lt"/>
                        </a:rPr>
                        <a:t>Løbende driftsomkostning</a:t>
                      </a:r>
                    </a:p>
                    <a:p>
                      <a:pPr algn="l" fontAlgn="t"/>
                      <a:r>
                        <a:rPr lang="da-DK" sz="700" u="none" strike="noStrike">
                          <a:solidFill>
                            <a:schemeClr val="bg1"/>
                          </a:solidFill>
                          <a:effectLst/>
                          <a:latin typeface="+mj-lt"/>
                        </a:rPr>
                        <a:t>TSO-</a:t>
                      </a:r>
                      <a:r>
                        <a:rPr lang="da-DK" sz="700" u="none" strike="noStrike" err="1">
                          <a:solidFill>
                            <a:schemeClr val="bg1"/>
                          </a:solidFill>
                          <a:effectLst/>
                          <a:latin typeface="+mj-lt"/>
                        </a:rPr>
                        <a:t>indfødnings</a:t>
                      </a:r>
                      <a:r>
                        <a:rPr lang="da-DK" sz="700" u="none" strike="noStrike">
                          <a:solidFill>
                            <a:schemeClr val="bg1"/>
                          </a:solidFill>
                          <a:effectLst/>
                          <a:latin typeface="+mj-lt"/>
                        </a:rPr>
                        <a:t>- og </a:t>
                      </a:r>
                      <a:r>
                        <a:rPr lang="da-DK" sz="700" u="none" strike="noStrike" err="1">
                          <a:solidFill>
                            <a:schemeClr val="bg1"/>
                          </a:solidFill>
                          <a:effectLst/>
                          <a:latin typeface="+mj-lt"/>
                        </a:rPr>
                        <a:t>balancetariff</a:t>
                      </a:r>
                      <a:br>
                        <a:rPr lang="da-DK" sz="700" u="none" strike="noStrike">
                          <a:solidFill>
                            <a:schemeClr val="bg1"/>
                          </a:solidFill>
                          <a:effectLst/>
                          <a:latin typeface="+mj-lt"/>
                        </a:rPr>
                      </a:br>
                      <a:r>
                        <a:rPr lang="da-DK" sz="700" u="none" strike="noStrike">
                          <a:solidFill>
                            <a:schemeClr val="bg1"/>
                          </a:solidFill>
                          <a:effectLst/>
                          <a:latin typeface="+mj-lt"/>
                        </a:rPr>
                        <a:t>Omkostning ved 1.050 fuldlasttimer for sol og 3.000 fuldlasttimer for vind. Gælder alle energianlæg uanset tilslutning (kun 1 års produktion). Vi anvender 3.000 FLH vind, og 1.050 solceller</a:t>
                      </a:r>
                      <a:br>
                        <a:rPr lang="da-DK" sz="700" u="none" strike="noStrike">
                          <a:solidFill>
                            <a:schemeClr val="bg1"/>
                          </a:solidFill>
                          <a:effectLst/>
                          <a:latin typeface="+mj-lt"/>
                        </a:rPr>
                      </a:b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11.580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4.053</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16.200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5.670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34.200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11.970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DKK/MW</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700" u="none" strike="noStrike" kern="1200" err="1">
                          <a:solidFill>
                            <a:schemeClr val="bg1"/>
                          </a:solidFill>
                          <a:effectLst/>
                          <a:latin typeface="+mn-lt"/>
                          <a:ea typeface="+mn-ea"/>
                          <a:cs typeface="+mn-cs"/>
                        </a:rPr>
                        <a:t>Indfødningstarif</a:t>
                      </a:r>
                      <a:r>
                        <a:rPr lang="da-DK" sz="700" u="none" strike="noStrike" kern="1200">
                          <a:solidFill>
                            <a:schemeClr val="bg1"/>
                          </a:solidFill>
                          <a:effectLst/>
                          <a:latin typeface="+mn-lt"/>
                          <a:ea typeface="+mn-ea"/>
                          <a:cs typeface="+mn-cs"/>
                        </a:rPr>
                        <a:t> som opkrævet af Energinet er hhv. 0,3 øre/kWh i forbrugsdominerede områder 0,9 øre/kWh i produktionsdominerede områder. Balancetarif for produktion er 0,24 øre/kWh i 2024. Gælder al energi der fødes ind på nettet.. Der antages lighed mellem DSO rød og TSO blåzone, og grøn zone samt TSO gul zone.  Det er nødvendigvis ikke således, men i høj grad. </a:t>
                      </a:r>
                      <a:endParaRPr lang="da-DK" sz="700" b="0" i="0" u="none" strike="noStrike" kern="1200">
                        <a:solidFill>
                          <a:schemeClr val="bg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355163106"/>
                  </a:ext>
                </a:extLst>
              </a:tr>
              <a:tr h="625751">
                <a:tc>
                  <a:txBody>
                    <a:bodyPr/>
                    <a:lstStyle/>
                    <a:p>
                      <a:pPr algn="l" fontAlgn="t"/>
                      <a:r>
                        <a:rPr lang="da-DK" sz="700" u="none" strike="noStrike" err="1">
                          <a:solidFill>
                            <a:schemeClr val="bg1"/>
                          </a:solidFill>
                          <a:effectLst/>
                          <a:latin typeface="+mj-lt"/>
                        </a:rPr>
                        <a:t>Upfront</a:t>
                      </a:r>
                      <a:br>
                        <a:rPr lang="da-DK" sz="700" u="none" strike="noStrike">
                          <a:solidFill>
                            <a:schemeClr val="bg1"/>
                          </a:solidFill>
                          <a:effectLst/>
                          <a:latin typeface="+mj-lt"/>
                        </a:rPr>
                      </a:br>
                      <a:r>
                        <a:rPr lang="da-DK" sz="700" u="none" strike="noStrike">
                          <a:solidFill>
                            <a:schemeClr val="bg1"/>
                          </a:solidFill>
                          <a:effectLst/>
                          <a:latin typeface="+mj-lt"/>
                        </a:rPr>
                        <a:t>DSO-RFG implementering for DSO tilsluttede anlæg. Omkostninger er del af CAPEX for VE anlæg og kan varierer fra anlæg til anlæg. Omkostning er eksempel for DSO</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50.000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50.000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50.000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50.000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DKK/MW</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700" u="none" strike="noStrike">
                          <a:solidFill>
                            <a:schemeClr val="bg1"/>
                          </a:solidFill>
                          <a:effectLst/>
                        </a:rPr>
                        <a:t>Baseret på eksempel fra European Energy (</a:t>
                      </a:r>
                      <a:r>
                        <a:rPr lang="da-DK" sz="700">
                          <a:solidFill>
                            <a:schemeClr val="bg1"/>
                          </a:solidFill>
                          <a:hlinkClick r:id="rId5">
                            <a:extLst>
                              <a:ext uri="{A12FA001-AC4F-418D-AE19-62706E023703}">
                                <ahyp:hlinkClr xmlns:ahyp="http://schemas.microsoft.com/office/drawing/2018/hyperlinkcolor" val="tx"/>
                              </a:ext>
                            </a:extLst>
                          </a:hlinkClick>
                        </a:rPr>
                        <a:t>hvidbog-om-mere-vedvarende-energi-paa-land.pdf (europeanenergy.com)</a:t>
                      </a:r>
                      <a:r>
                        <a:rPr lang="da-DK" sz="700">
                          <a:solidFill>
                            <a:schemeClr val="bg1"/>
                          </a:solidFill>
                        </a:rPr>
                        <a:t>)</a:t>
                      </a:r>
                      <a:endParaRPr lang="da-DK" sz="700" u="none" strike="noStrike">
                        <a:solidFill>
                          <a:schemeClr val="bg1"/>
                        </a:solidFill>
                        <a:effectLst/>
                        <a:highlight>
                          <a:srgbClr val="FFFF00"/>
                        </a:highlight>
                      </a:endParaRPr>
                    </a:p>
                    <a:p>
                      <a:pPr algn="l" fontAlgn="t"/>
                      <a:r>
                        <a:rPr lang="da-DK" sz="700" u="none" strike="noStrike">
                          <a:solidFill>
                            <a:schemeClr val="bg1"/>
                          </a:solidFill>
                          <a:effectLst/>
                        </a:rPr>
                        <a:t>Typiske ekstraomkostninger for etablering af reservekapacitet til levering af reaktiv effekt selv under ekstreme driftsbetingelser med Power Factor på 0.95 og en underspænding på 10%. Loven har været i kraft siden 2019, men ikke implementeret før 2020, og derfor ikke inkluderet i beregningen i år 2019.</a:t>
                      </a:r>
                      <a:endParaRPr lang="da-DK" sz="700" b="0" i="0" u="none" strike="noStrike">
                        <a:solidFill>
                          <a:schemeClr val="bg1"/>
                        </a:solidFill>
                        <a:effectLst/>
                        <a:latin typeface="Calibri" panose="020F050202020403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819063075"/>
                  </a:ext>
                </a:extLst>
              </a:tr>
              <a:tr h="625751">
                <a:tc>
                  <a:txBody>
                    <a:bodyPr/>
                    <a:lstStyle/>
                    <a:p>
                      <a:pPr algn="l" fontAlgn="t"/>
                      <a:r>
                        <a:rPr lang="da-DK" sz="700" u="none" strike="noStrike">
                          <a:solidFill>
                            <a:schemeClr val="bg1"/>
                          </a:solidFill>
                          <a:effectLst/>
                          <a:latin typeface="+mj-lt"/>
                        </a:rPr>
                        <a:t>Løbende driftsomkostning</a:t>
                      </a:r>
                    </a:p>
                    <a:p>
                      <a:pPr algn="l" fontAlgn="t"/>
                      <a:r>
                        <a:rPr lang="da-DK" sz="700" u="none" strike="noStrike">
                          <a:solidFill>
                            <a:schemeClr val="bg1"/>
                          </a:solidFill>
                          <a:effectLst/>
                          <a:latin typeface="+mj-lt"/>
                        </a:rPr>
                        <a:t>DSO-</a:t>
                      </a:r>
                      <a:r>
                        <a:rPr lang="da-DK" sz="700" u="none" strike="noStrike" err="1">
                          <a:solidFill>
                            <a:schemeClr val="bg1"/>
                          </a:solidFill>
                          <a:effectLst/>
                          <a:latin typeface="+mj-lt"/>
                        </a:rPr>
                        <a:t>indfødningstariff</a:t>
                      </a:r>
                      <a:r>
                        <a:rPr lang="da-DK" sz="700" u="none" strike="noStrike">
                          <a:solidFill>
                            <a:schemeClr val="bg1"/>
                          </a:solidFill>
                          <a:effectLst/>
                          <a:latin typeface="+mj-lt"/>
                        </a:rPr>
                        <a:t>, driftsomkostning</a:t>
                      </a:r>
                      <a:br>
                        <a:rPr lang="da-DK" sz="700" u="none" strike="noStrike">
                          <a:solidFill>
                            <a:schemeClr val="bg1"/>
                          </a:solidFill>
                          <a:effectLst/>
                          <a:latin typeface="+mj-lt"/>
                        </a:rPr>
                      </a:br>
                      <a:r>
                        <a:rPr lang="da-DK" sz="700" u="none" strike="noStrike">
                          <a:solidFill>
                            <a:schemeClr val="bg1"/>
                          </a:solidFill>
                          <a:effectLst/>
                          <a:latin typeface="+mj-lt"/>
                        </a:rPr>
                        <a:t>Omkostninger ved 1.050 fuldlasttimer for sol og 3.000 fuldlasttimer for vind. (kun 1 års produktion)</a:t>
                      </a:r>
                      <a:br>
                        <a:rPr lang="da-DK" sz="700" u="none" strike="noStrike">
                          <a:solidFill>
                            <a:schemeClr val="bg1"/>
                          </a:solidFill>
                          <a:effectLst/>
                          <a:latin typeface="+mj-lt"/>
                        </a:rPr>
                      </a:b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4.500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1.575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4.500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1.575</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DKK/MW</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700" u="none" strike="noStrike" kern="1200" err="1">
                          <a:solidFill>
                            <a:schemeClr val="bg1"/>
                          </a:solidFill>
                          <a:effectLst/>
                          <a:latin typeface="+mn-lt"/>
                          <a:ea typeface="+mn-ea"/>
                          <a:cs typeface="+mn-cs"/>
                        </a:rPr>
                        <a:t>Indfødningstarif</a:t>
                      </a:r>
                      <a:r>
                        <a:rPr lang="da-DK" sz="700" u="none" strike="noStrike" kern="1200">
                          <a:solidFill>
                            <a:schemeClr val="bg1"/>
                          </a:solidFill>
                          <a:effectLst/>
                          <a:latin typeface="+mn-lt"/>
                          <a:ea typeface="+mn-ea"/>
                          <a:cs typeface="+mn-cs"/>
                        </a:rPr>
                        <a:t> i løbende til dækning af drift og vedligeholdelse af elnettet.  Tariffen gælder ethvert energi anlæg tilsluttet I A-høj. </a:t>
                      </a:r>
                      <a:r>
                        <a:rPr lang="da-DK" sz="700" u="none" strike="noStrike" kern="1200" err="1">
                          <a:solidFill>
                            <a:schemeClr val="bg1"/>
                          </a:solidFill>
                          <a:effectLst/>
                          <a:latin typeface="+mn-lt"/>
                          <a:ea typeface="+mn-ea"/>
                          <a:cs typeface="+mn-cs"/>
                        </a:rPr>
                        <a:t>Indfødningstariffen</a:t>
                      </a:r>
                      <a:r>
                        <a:rPr lang="da-DK" sz="700" u="none" strike="noStrike" kern="1200">
                          <a:solidFill>
                            <a:schemeClr val="bg1"/>
                          </a:solidFill>
                          <a:effectLst/>
                          <a:latin typeface="+mn-lt"/>
                          <a:ea typeface="+mn-ea"/>
                          <a:cs typeface="+mn-cs"/>
                        </a:rPr>
                        <a:t> afhænger af elprisen, </a:t>
                      </a:r>
                      <a:r>
                        <a:rPr lang="da-DK" sz="700" u="none" strike="noStrike" kern="1200" err="1">
                          <a:solidFill>
                            <a:schemeClr val="bg1"/>
                          </a:solidFill>
                          <a:effectLst/>
                          <a:latin typeface="+mn-lt"/>
                          <a:ea typeface="+mn-ea"/>
                          <a:cs typeface="+mn-cs"/>
                        </a:rPr>
                        <a:t>netselskaber</a:t>
                      </a:r>
                      <a:r>
                        <a:rPr lang="da-DK" sz="700" u="none" strike="noStrike" kern="1200">
                          <a:solidFill>
                            <a:schemeClr val="bg1"/>
                          </a:solidFill>
                          <a:effectLst/>
                          <a:latin typeface="+mn-lt"/>
                          <a:ea typeface="+mn-ea"/>
                          <a:cs typeface="+mn-cs"/>
                        </a:rPr>
                        <a:t> og områder. Her er anvendt et gennemsnit af seneste sats i </a:t>
                      </a:r>
                      <a:r>
                        <a:rPr lang="da-DK" sz="700" u="none" strike="noStrike" kern="1200" err="1">
                          <a:solidFill>
                            <a:schemeClr val="bg1"/>
                          </a:solidFill>
                          <a:effectLst/>
                          <a:latin typeface="+mn-lt"/>
                          <a:ea typeface="+mn-ea"/>
                          <a:cs typeface="+mn-cs"/>
                        </a:rPr>
                        <a:t>Cerius</a:t>
                      </a:r>
                      <a:r>
                        <a:rPr lang="da-DK" sz="700" u="none" strike="noStrike" kern="1200">
                          <a:solidFill>
                            <a:schemeClr val="bg1"/>
                          </a:solidFill>
                          <a:effectLst/>
                          <a:latin typeface="+mn-lt"/>
                          <a:ea typeface="+mn-ea"/>
                          <a:cs typeface="+mn-cs"/>
                        </a:rPr>
                        <a:t> og N1, som ender på 0,15 øre/KWh. </a:t>
                      </a:r>
                      <a:endParaRPr lang="da-DK" sz="700" b="0" i="0" u="none" strike="noStrike" kern="1200">
                        <a:solidFill>
                          <a:schemeClr val="bg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785105784"/>
                  </a:ext>
                </a:extLst>
              </a:tr>
              <a:tr h="375451">
                <a:tc>
                  <a:txBody>
                    <a:bodyPr/>
                    <a:lstStyle/>
                    <a:p>
                      <a:pPr algn="l" fontAlgn="t"/>
                      <a:r>
                        <a:rPr lang="da-DK" sz="700" u="none" strike="noStrike" err="1">
                          <a:solidFill>
                            <a:schemeClr val="bg1"/>
                          </a:solidFill>
                          <a:effectLst/>
                          <a:latin typeface="+mj-lt"/>
                        </a:rPr>
                        <a:t>Upfront</a:t>
                      </a:r>
                      <a:endParaRPr lang="da-DK" sz="700" u="none" strike="noStrike">
                        <a:solidFill>
                          <a:schemeClr val="bg1"/>
                        </a:solidFill>
                        <a:effectLst/>
                        <a:latin typeface="+mj-lt"/>
                      </a:endParaRPr>
                    </a:p>
                    <a:p>
                      <a:pPr algn="l" fontAlgn="t"/>
                      <a:r>
                        <a:rPr lang="da-DK" sz="700" u="none" strike="noStrike">
                          <a:solidFill>
                            <a:schemeClr val="bg1"/>
                          </a:solidFill>
                          <a:effectLst/>
                          <a:latin typeface="+mj-lt"/>
                        </a:rPr>
                        <a:t>Grøn Pulje.</a:t>
                      </a:r>
                      <a:br>
                        <a:rPr lang="da-DK" sz="700" u="none" strike="noStrike">
                          <a:solidFill>
                            <a:schemeClr val="bg1"/>
                          </a:solidFill>
                          <a:effectLst/>
                          <a:latin typeface="+mj-lt"/>
                        </a:rPr>
                      </a:b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312.500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125.000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312.500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125.000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DKK/MW</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a-DK" sz="700" b="0" i="0" u="none" strike="noStrike">
                          <a:solidFill>
                            <a:schemeClr val="bg1"/>
                          </a:solidFill>
                          <a:effectLst/>
                          <a:latin typeface="+mj-lt"/>
                        </a:rPr>
                        <a:t>Fra 1. Juli 2024 er taksten for Grøn Pulje steget med 150 pct., men samtidigt er det blevet muligt at betale over en årrække og til forskellige kommuner. Det tages der ikke stilling til her. Vi regner med </a:t>
                      </a:r>
                      <a:r>
                        <a:rPr lang="da-DK" sz="700" b="0" i="0" u="none" strike="noStrike" err="1">
                          <a:solidFill>
                            <a:schemeClr val="bg1"/>
                          </a:solidFill>
                          <a:effectLst/>
                          <a:latin typeface="+mj-lt"/>
                        </a:rPr>
                        <a:t>upfront</a:t>
                      </a:r>
                      <a:r>
                        <a:rPr lang="da-DK" sz="700" b="0" i="0" u="none" strike="noStrike">
                          <a:solidFill>
                            <a:schemeClr val="bg1"/>
                          </a:solidFill>
                          <a:effectLst/>
                          <a:latin typeface="+mj-lt"/>
                        </a:rPr>
                        <a:t> betalingen i år 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033142238"/>
                  </a:ext>
                </a:extLst>
              </a:tr>
              <a:tr h="750901">
                <a:tc>
                  <a:txBody>
                    <a:bodyPr/>
                    <a:lstStyle/>
                    <a:p>
                      <a:pPr algn="l" fontAlgn="t"/>
                      <a:r>
                        <a:rPr lang="da-DK" sz="700" u="none" strike="noStrike">
                          <a:solidFill>
                            <a:schemeClr val="bg1"/>
                          </a:solidFill>
                          <a:effectLst/>
                          <a:latin typeface="+mj-lt"/>
                        </a:rPr>
                        <a:t>Løbende driftsomkostning</a:t>
                      </a:r>
                    </a:p>
                    <a:p>
                      <a:pPr algn="l" fontAlgn="t"/>
                      <a:r>
                        <a:rPr lang="da-DK" sz="700" u="none" strike="noStrike">
                          <a:solidFill>
                            <a:schemeClr val="bg1"/>
                          </a:solidFill>
                          <a:effectLst/>
                          <a:latin typeface="+mj-lt"/>
                        </a:rPr>
                        <a:t>Særskat på landbrugsjord. Vi anvender 3.000 FLH vind, og 1.050 solceller Gælder for hele ejendommen såfremt en andel af ejendommen foruden landbrug anvendes til VE.(kun 1 års produktion).</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576</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432</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11.417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3.996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11.417</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3.996</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DKK/MW</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700" b="0" i="0" u="none" strike="noStrike">
                          <a:solidFill>
                            <a:schemeClr val="bg1"/>
                          </a:solidFill>
                          <a:effectLst/>
                          <a:latin typeface="+mj-lt"/>
                        </a:rPr>
                        <a:t>Satsen indeksreguleres med Personskattelovens § 20. Omkostningen i 2023 er fremskrevet på baggrund af dette indeks i løbende priser.</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656273826"/>
                  </a:ext>
                </a:extLst>
              </a:tr>
              <a:tr h="439309">
                <a:tc>
                  <a:txBody>
                    <a:bodyPr/>
                    <a:lstStyle/>
                    <a:p>
                      <a:pPr algn="ctr" fontAlgn="t"/>
                      <a:r>
                        <a:rPr lang="da-DK" sz="1000" b="1" i="0" u="none" strike="noStrike">
                          <a:solidFill>
                            <a:schemeClr val="bg1"/>
                          </a:solidFill>
                          <a:effectLst/>
                          <a:latin typeface="+mj-lt"/>
                        </a:rPr>
                        <a:t>2024-omkostninger (i 2023-priser)</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a:solidFill>
                            <a:schemeClr val="bg1"/>
                          </a:solidFill>
                          <a:effectLst/>
                          <a:latin typeface="+mj-lt"/>
                        </a:rPr>
                        <a:t>52.156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a:solidFill>
                            <a:schemeClr val="bg1"/>
                          </a:solidFill>
                          <a:effectLst/>
                          <a:latin typeface="+mj-lt"/>
                        </a:rPr>
                        <a:t>44.485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a:solidFill>
                            <a:schemeClr val="bg1"/>
                          </a:solidFill>
                          <a:effectLst/>
                          <a:latin typeface="+mj-lt"/>
                        </a:rPr>
                        <a:t>706.617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a:solidFill>
                            <a:schemeClr val="bg1"/>
                          </a:solidFill>
                          <a:effectLst/>
                          <a:latin typeface="+mj-lt"/>
                        </a:rPr>
                        <a:t>498.241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a:solidFill>
                            <a:schemeClr val="bg1"/>
                          </a:solidFill>
                          <a:effectLst/>
                          <a:latin typeface="+mj-lt"/>
                        </a:rPr>
                        <a:t>1.762.617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a:solidFill>
                            <a:schemeClr val="bg1"/>
                          </a:solidFill>
                          <a:effectLst/>
                          <a:latin typeface="+mj-lt"/>
                        </a:rPr>
                        <a:t>1.542.541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a-DK" sz="800" b="1" u="none" strike="noStrike">
                          <a:solidFill>
                            <a:schemeClr val="bg1"/>
                          </a:solidFill>
                          <a:effectLst/>
                          <a:latin typeface="+mj-lt"/>
                        </a:rPr>
                        <a:t>DKK/MW</a:t>
                      </a:r>
                      <a:endParaRPr lang="da-DK" sz="800" b="1"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800" b="0" i="1" u="none" strike="noStrike" kern="1200">
                          <a:solidFill>
                            <a:schemeClr val="bg1"/>
                          </a:solidFill>
                          <a:effectLst/>
                          <a:latin typeface="+mn-lt"/>
                          <a:ea typeface="+mn-ea"/>
                          <a:cs typeface="+mn-cs"/>
                        </a:rPr>
                        <a:t>Det vil sige løbende priser</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838134201"/>
                  </a:ext>
                </a:extLst>
              </a:tr>
              <a:tr h="477266">
                <a:tc>
                  <a:txBody>
                    <a:bodyPr/>
                    <a:lstStyle/>
                    <a:p>
                      <a:pPr algn="ctr" fontAlgn="t"/>
                      <a:r>
                        <a:rPr lang="da-DK" sz="1000" b="1" i="0" u="none" strike="noStrike">
                          <a:solidFill>
                            <a:schemeClr val="bg1"/>
                          </a:solidFill>
                          <a:effectLst/>
                          <a:latin typeface="+mj-lt"/>
                        </a:rPr>
                        <a:t>2024-omkostninger (i 2019-priser)</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kern="1200">
                          <a:solidFill>
                            <a:schemeClr val="bg1"/>
                          </a:solidFill>
                          <a:effectLst/>
                          <a:latin typeface="+mj-lt"/>
                          <a:ea typeface="+mn-ea"/>
                          <a:cs typeface="+mn-cs"/>
                        </a:rPr>
                        <a:t>52.156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kern="1200">
                          <a:solidFill>
                            <a:schemeClr val="bg1"/>
                          </a:solidFill>
                          <a:effectLst/>
                          <a:latin typeface="+mj-lt"/>
                          <a:ea typeface="+mn-ea"/>
                          <a:cs typeface="+mn-cs"/>
                        </a:rPr>
                        <a:t>44.485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a:solidFill>
                            <a:schemeClr val="bg1"/>
                          </a:solidFill>
                          <a:effectLst/>
                          <a:latin typeface="+mj-lt"/>
                        </a:rPr>
                        <a:t>619.667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a:solidFill>
                            <a:schemeClr val="bg1"/>
                          </a:solidFill>
                          <a:effectLst/>
                          <a:latin typeface="+mj-lt"/>
                        </a:rPr>
                        <a:t>438.470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a:solidFill>
                            <a:schemeClr val="bg1"/>
                          </a:solidFill>
                          <a:effectLst/>
                          <a:latin typeface="+mj-lt"/>
                        </a:rPr>
                        <a:t>1.537.928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a:solidFill>
                            <a:schemeClr val="bg1"/>
                          </a:solidFill>
                          <a:effectLst/>
                          <a:latin typeface="+mj-lt"/>
                        </a:rPr>
                        <a:t>1.346.557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a-DK" sz="800" b="1" u="none" strike="noStrike">
                          <a:solidFill>
                            <a:schemeClr val="bg1"/>
                          </a:solidFill>
                          <a:effectLst/>
                          <a:latin typeface="+mj-lt"/>
                        </a:rPr>
                        <a:t>DKK/MW</a:t>
                      </a:r>
                      <a:endParaRPr lang="da-DK" sz="800" b="1"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800" b="0" i="1" u="none" strike="noStrike">
                          <a:solidFill>
                            <a:schemeClr val="bg1"/>
                          </a:solidFill>
                          <a:effectLst/>
                          <a:latin typeface="+mj-lt"/>
                        </a:rPr>
                        <a:t>Overstående total omregnes til 2019-prisniveau via. Danmarks Statistiks Nettoprisindeks.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289824696"/>
                  </a:ext>
                </a:extLst>
              </a:tr>
            </a:tbl>
          </a:graphicData>
        </a:graphic>
      </p:graphicFrame>
    </p:spTree>
    <p:extLst>
      <p:ext uri="{BB962C8B-B14F-4D97-AF65-F5344CB8AC3E}">
        <p14:creationId xmlns:p14="http://schemas.microsoft.com/office/powerpoint/2010/main" val="1885830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EA508-E1EE-8B0F-51AA-27F5C7FB93AE}"/>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C83D334-F95C-7262-4191-CF1BFE5F4D2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think-cell data - do not delete" hidden="1">
                        <a:extLst>
                          <a:ext uri="{FF2B5EF4-FFF2-40B4-BE49-F238E27FC236}">
                            <a16:creationId xmlns:a16="http://schemas.microsoft.com/office/drawing/2014/main" id="{9C83D334-F95C-7262-4191-CF1BFE5F4D2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20" name="Tabel 19">
            <a:extLst>
              <a:ext uri="{FF2B5EF4-FFF2-40B4-BE49-F238E27FC236}">
                <a16:creationId xmlns:a16="http://schemas.microsoft.com/office/drawing/2014/main" id="{0A8DA9ED-0897-B844-BBC1-742046E19610}"/>
              </a:ext>
            </a:extLst>
          </p:cNvPr>
          <p:cNvGraphicFramePr>
            <a:graphicFrameLocks noGrp="1"/>
          </p:cNvGraphicFramePr>
          <p:nvPr>
            <p:extLst>
              <p:ext uri="{D42A27DB-BD31-4B8C-83A1-F6EECF244321}">
                <p14:modId xmlns:p14="http://schemas.microsoft.com/office/powerpoint/2010/main" val="2702511542"/>
              </p:ext>
            </p:extLst>
          </p:nvPr>
        </p:nvGraphicFramePr>
        <p:xfrm>
          <a:off x="48768" y="54636"/>
          <a:ext cx="12082270" cy="6775021"/>
        </p:xfrm>
        <a:graphic>
          <a:graphicData uri="http://schemas.openxmlformats.org/drawingml/2006/table">
            <a:tbl>
              <a:tblPr>
                <a:tableStyleId>{5FD0F851-EC5A-4D38-B0AD-8093EC10F338}</a:tableStyleId>
              </a:tblPr>
              <a:tblGrid>
                <a:gridCol w="2517396">
                  <a:extLst>
                    <a:ext uri="{9D8B030D-6E8A-4147-A177-3AD203B41FA5}">
                      <a16:colId xmlns:a16="http://schemas.microsoft.com/office/drawing/2014/main" val="2932600143"/>
                    </a:ext>
                  </a:extLst>
                </a:gridCol>
                <a:gridCol w="825181">
                  <a:extLst>
                    <a:ext uri="{9D8B030D-6E8A-4147-A177-3AD203B41FA5}">
                      <a16:colId xmlns:a16="http://schemas.microsoft.com/office/drawing/2014/main" val="1932661413"/>
                    </a:ext>
                  </a:extLst>
                </a:gridCol>
                <a:gridCol w="849164">
                  <a:extLst>
                    <a:ext uri="{9D8B030D-6E8A-4147-A177-3AD203B41FA5}">
                      <a16:colId xmlns:a16="http://schemas.microsoft.com/office/drawing/2014/main" val="2165003689"/>
                    </a:ext>
                  </a:extLst>
                </a:gridCol>
                <a:gridCol w="849164">
                  <a:extLst>
                    <a:ext uri="{9D8B030D-6E8A-4147-A177-3AD203B41FA5}">
                      <a16:colId xmlns:a16="http://schemas.microsoft.com/office/drawing/2014/main" val="330039352"/>
                    </a:ext>
                  </a:extLst>
                </a:gridCol>
                <a:gridCol w="858327">
                  <a:extLst>
                    <a:ext uri="{9D8B030D-6E8A-4147-A177-3AD203B41FA5}">
                      <a16:colId xmlns:a16="http://schemas.microsoft.com/office/drawing/2014/main" val="771923447"/>
                    </a:ext>
                  </a:extLst>
                </a:gridCol>
                <a:gridCol w="840000">
                  <a:extLst>
                    <a:ext uri="{9D8B030D-6E8A-4147-A177-3AD203B41FA5}">
                      <a16:colId xmlns:a16="http://schemas.microsoft.com/office/drawing/2014/main" val="3891723741"/>
                    </a:ext>
                  </a:extLst>
                </a:gridCol>
                <a:gridCol w="849164">
                  <a:extLst>
                    <a:ext uri="{9D8B030D-6E8A-4147-A177-3AD203B41FA5}">
                      <a16:colId xmlns:a16="http://schemas.microsoft.com/office/drawing/2014/main" val="2976031512"/>
                    </a:ext>
                  </a:extLst>
                </a:gridCol>
                <a:gridCol w="601092">
                  <a:extLst>
                    <a:ext uri="{9D8B030D-6E8A-4147-A177-3AD203B41FA5}">
                      <a16:colId xmlns:a16="http://schemas.microsoft.com/office/drawing/2014/main" val="284835394"/>
                    </a:ext>
                  </a:extLst>
                </a:gridCol>
                <a:gridCol w="3892782">
                  <a:extLst>
                    <a:ext uri="{9D8B030D-6E8A-4147-A177-3AD203B41FA5}">
                      <a16:colId xmlns:a16="http://schemas.microsoft.com/office/drawing/2014/main" val="2558388117"/>
                    </a:ext>
                  </a:extLst>
                </a:gridCol>
              </a:tblGrid>
              <a:tr h="296453">
                <a:tc>
                  <a:txBody>
                    <a:bodyPr/>
                    <a:lstStyle/>
                    <a:p>
                      <a:pPr algn="l" fontAlgn="t"/>
                      <a:r>
                        <a:rPr lang="da-DK" sz="1850" b="1">
                          <a:solidFill>
                            <a:schemeClr val="bg1"/>
                          </a:solidFill>
                        </a:rPr>
                        <a:t>BILAGSTABEL(2025)</a:t>
                      </a:r>
                      <a:endParaRPr lang="da-DK" sz="18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gridSpan="2">
                  <a:txBody>
                    <a:bodyPr/>
                    <a:lstStyle/>
                    <a:p>
                      <a:pPr algn="ctr" fontAlgn="t"/>
                      <a:r>
                        <a:rPr lang="da-DK" sz="1050" b="1" u="none" strike="noStrike">
                          <a:solidFill>
                            <a:schemeClr val="bg1"/>
                          </a:solidFill>
                          <a:effectLst/>
                        </a:rPr>
                        <a:t> </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hMerge="1">
                  <a:txBody>
                    <a:bodyPr/>
                    <a:lstStyle/>
                    <a:p>
                      <a:endParaRPr lang="da-DK"/>
                    </a:p>
                  </a:txBody>
                  <a:tcPr/>
                </a:tc>
                <a:tc gridSpan="2">
                  <a:txBody>
                    <a:bodyPr/>
                    <a:lstStyle/>
                    <a:p>
                      <a:pPr algn="ctr" fontAlgn="t"/>
                      <a:r>
                        <a:rPr lang="da-DK" sz="1050" b="1" u="none" strike="noStrike">
                          <a:solidFill>
                            <a:schemeClr val="bg1"/>
                          </a:solidFill>
                          <a:effectLst/>
                        </a:rPr>
                        <a:t>Grøn Zone</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hMerge="1">
                  <a:txBody>
                    <a:bodyPr/>
                    <a:lstStyle/>
                    <a:p>
                      <a:endParaRPr lang="da-DK"/>
                    </a:p>
                  </a:txBody>
                  <a:tcPr/>
                </a:tc>
                <a:tc gridSpan="2">
                  <a:txBody>
                    <a:bodyPr/>
                    <a:lstStyle/>
                    <a:p>
                      <a:pPr algn="ctr" fontAlgn="t"/>
                      <a:r>
                        <a:rPr lang="da-DK" sz="1050" b="1" u="none" strike="noStrike">
                          <a:solidFill>
                            <a:schemeClr val="bg1"/>
                          </a:solidFill>
                          <a:effectLst/>
                        </a:rPr>
                        <a:t>Rød Zone</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hMerge="1">
                  <a:txBody>
                    <a:bodyPr/>
                    <a:lstStyle/>
                    <a:p>
                      <a:endParaRPr lang="da-DK"/>
                    </a:p>
                  </a:txBody>
                  <a:tcPr/>
                </a:tc>
                <a:tc>
                  <a:txBody>
                    <a:bodyPr/>
                    <a:lstStyle/>
                    <a:p>
                      <a:pPr algn="ctr" fontAlgn="t"/>
                      <a:r>
                        <a:rPr lang="da-DK" sz="1050" b="1" u="none" strike="noStrike">
                          <a:solidFill>
                            <a:schemeClr val="bg1"/>
                          </a:solidFill>
                          <a:effectLst/>
                        </a:rPr>
                        <a:t> </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4370789"/>
                  </a:ext>
                </a:extLst>
              </a:tr>
              <a:tr h="187725">
                <a:tc>
                  <a:txBody>
                    <a:bodyPr/>
                    <a:lstStyle/>
                    <a:p>
                      <a:pPr algn="l" fontAlgn="t"/>
                      <a:endParaRPr lang="da-DK" sz="1050" b="0"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gridSpan="2">
                  <a:txBody>
                    <a:bodyPr/>
                    <a:lstStyle/>
                    <a:p>
                      <a:pPr algn="ctr" fontAlgn="t"/>
                      <a:r>
                        <a:rPr lang="da-DK" sz="1050" b="1" u="none" strike="noStrike">
                          <a:solidFill>
                            <a:schemeClr val="bg1"/>
                          </a:solidFill>
                          <a:effectLst/>
                        </a:rPr>
                        <a:t>2019</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hMerge="1">
                  <a:txBody>
                    <a:bodyPr/>
                    <a:lstStyle/>
                    <a:p>
                      <a:endParaRPr lang="da-DK"/>
                    </a:p>
                  </a:txBody>
                  <a:tcPr/>
                </a:tc>
                <a:tc gridSpan="4">
                  <a:txBody>
                    <a:bodyPr/>
                    <a:lstStyle/>
                    <a:p>
                      <a:pPr algn="ctr" fontAlgn="t"/>
                      <a:r>
                        <a:rPr lang="da-DK" sz="1050" b="1" i="0" u="none" strike="noStrike">
                          <a:solidFill>
                            <a:schemeClr val="bg1"/>
                          </a:solidFill>
                          <a:effectLst/>
                          <a:latin typeface="+mn-lt"/>
                        </a:rPr>
                        <a:t>2025</a:t>
                      </a:r>
                    </a:p>
                  </a:txBody>
                  <a:tcPr marL="0" marR="0"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hMerge="1">
                  <a:txBody>
                    <a:bodyPr/>
                    <a:lstStyle/>
                    <a:p>
                      <a:endParaRPr lang="da-DK"/>
                    </a:p>
                  </a:txBody>
                  <a:tcPr/>
                </a:tc>
                <a:tc hMerge="1">
                  <a:txBody>
                    <a:bodyPr/>
                    <a:lstStyle/>
                    <a:p>
                      <a:pPr algn="ctr" fontAlgn="t"/>
                      <a:r>
                        <a:rPr lang="da-DK" sz="900" b="1" u="none" strike="noStrike">
                          <a:effectLst/>
                        </a:rPr>
                        <a:t>Omkostninger 2023</a:t>
                      </a:r>
                      <a:endParaRPr lang="da-DK" sz="900" b="1" i="0" u="none" strike="noStrike">
                        <a:solidFill>
                          <a:srgbClr val="FFFFFF"/>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D757"/>
                    </a:solidFill>
                  </a:tcPr>
                </a:tc>
                <a:tc hMerge="1">
                  <a:txBody>
                    <a:bodyPr/>
                    <a:lstStyle/>
                    <a:p>
                      <a:endParaRPr lang="da-DK"/>
                    </a:p>
                  </a:txBody>
                  <a:tcPr/>
                </a:tc>
                <a:tc>
                  <a:txBody>
                    <a:bodyPr/>
                    <a:lstStyle/>
                    <a:p>
                      <a:pPr algn="ctr" fontAlgn="t"/>
                      <a:endParaRPr lang="da-DK" sz="1050" b="1" i="0" u="none" strike="noStrike">
                        <a:solidFill>
                          <a:schemeClr val="bg1"/>
                        </a:solidFill>
                        <a:effectLst/>
                        <a:latin typeface="Calibri" panose="020F0502020204030204" pitchFamily="34" charset="0"/>
                      </a:endParaRPr>
                    </a:p>
                  </a:txBody>
                  <a:tcPr marL="0" marR="0"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93229179"/>
                  </a:ext>
                </a:extLst>
              </a:tr>
              <a:tr h="187725">
                <a:tc>
                  <a:txBody>
                    <a:bodyPr/>
                    <a:lstStyle/>
                    <a:p>
                      <a:pPr algn="l" fontAlgn="t"/>
                      <a:r>
                        <a:rPr lang="da-DK" sz="1050" b="1" u="none" strike="noStrike">
                          <a:solidFill>
                            <a:schemeClr val="bg1"/>
                          </a:solidFill>
                          <a:effectLst/>
                        </a:rPr>
                        <a:t>Type</a:t>
                      </a:r>
                      <a:r>
                        <a:rPr lang="da-DK" sz="1050" u="none" strike="noStrike">
                          <a:solidFill>
                            <a:schemeClr val="bg1"/>
                          </a:solidFill>
                          <a:effectLst/>
                        </a:rPr>
                        <a:t> </a:t>
                      </a:r>
                      <a:endParaRPr lang="da-DK" sz="1050" b="0"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1050" b="1" u="none" strike="noStrike" err="1">
                          <a:solidFill>
                            <a:schemeClr val="bg1"/>
                          </a:solidFill>
                          <a:effectLst/>
                        </a:rPr>
                        <a:t>Landvind</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1050" b="1" u="none" strike="noStrike">
                          <a:solidFill>
                            <a:schemeClr val="bg1"/>
                          </a:solidFill>
                          <a:effectLst/>
                        </a:rPr>
                        <a:t>Solkraft</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1050" b="1" u="none" strike="noStrike" err="1">
                          <a:solidFill>
                            <a:schemeClr val="bg1"/>
                          </a:solidFill>
                          <a:effectLst/>
                        </a:rPr>
                        <a:t>Landvind</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1050" b="1" u="none" strike="noStrike">
                          <a:solidFill>
                            <a:schemeClr val="bg1"/>
                          </a:solidFill>
                          <a:effectLst/>
                        </a:rPr>
                        <a:t>Solkraft</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1050" b="1" u="none" strike="noStrike" err="1">
                          <a:solidFill>
                            <a:schemeClr val="bg1"/>
                          </a:solidFill>
                          <a:effectLst/>
                        </a:rPr>
                        <a:t>Landvind</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1050" b="1" u="none" strike="noStrike">
                          <a:solidFill>
                            <a:schemeClr val="bg1"/>
                          </a:solidFill>
                          <a:effectLst/>
                        </a:rPr>
                        <a:t>Solkraft</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1050" b="1" u="none" strike="noStrike">
                          <a:solidFill>
                            <a:schemeClr val="bg1"/>
                          </a:solidFill>
                          <a:effectLst/>
                        </a:rPr>
                        <a:t>Enhed </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1050" b="1" u="none" strike="noStrike">
                          <a:solidFill>
                            <a:schemeClr val="bg1"/>
                          </a:solidFill>
                          <a:effectLst/>
                        </a:rPr>
                        <a:t>Bemærkning </a:t>
                      </a:r>
                      <a:endParaRPr lang="da-DK" sz="1050" b="1" i="0" u="none" strike="noStrike">
                        <a:solidFill>
                          <a:schemeClr val="bg1"/>
                        </a:solidFill>
                        <a:effectLst/>
                        <a:latin typeface="Calibri" panose="020F0502020204030204" pitchFamily="34" charset="0"/>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83901504"/>
                  </a:ext>
                </a:extLst>
              </a:tr>
              <a:tr h="625751">
                <a:tc>
                  <a:txBody>
                    <a:bodyPr/>
                    <a:lstStyle/>
                    <a:p>
                      <a:pPr algn="l" fontAlgn="t"/>
                      <a:br>
                        <a:rPr lang="da-DK" sz="700" u="none" strike="noStrike">
                          <a:solidFill>
                            <a:schemeClr val="bg1"/>
                          </a:solidFill>
                          <a:effectLst/>
                          <a:latin typeface="+mj-lt"/>
                        </a:rPr>
                      </a:br>
                      <a:r>
                        <a:rPr lang="da-DK" sz="700" u="none" strike="noStrike" err="1">
                          <a:solidFill>
                            <a:schemeClr val="bg1"/>
                          </a:solidFill>
                          <a:effectLst/>
                          <a:latin typeface="+mj-lt"/>
                        </a:rPr>
                        <a:t>Upfront</a:t>
                      </a:r>
                      <a:endParaRPr lang="da-DK" sz="700" u="none" strike="noStrike">
                        <a:solidFill>
                          <a:schemeClr val="bg1"/>
                        </a:solidFill>
                        <a:effectLst/>
                        <a:latin typeface="+mj-lt"/>
                      </a:endParaRPr>
                    </a:p>
                    <a:p>
                      <a:pPr algn="l" fontAlgn="t"/>
                      <a:r>
                        <a:rPr lang="da-DK" sz="700" u="none" strike="noStrike">
                          <a:solidFill>
                            <a:schemeClr val="bg1"/>
                          </a:solidFill>
                          <a:effectLst/>
                          <a:latin typeface="+mj-lt"/>
                        </a:rPr>
                        <a:t>DSO tilslutningsbidrag. Omkostning for tilslutning på 60 kV (A-høj).</a:t>
                      </a:r>
                      <a:br>
                        <a:rPr lang="da-DK" sz="700" u="none" strike="noStrike">
                          <a:solidFill>
                            <a:schemeClr val="bg1"/>
                          </a:solidFill>
                          <a:effectLst/>
                          <a:latin typeface="+mj-lt"/>
                        </a:rPr>
                      </a:b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40.000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40.000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157.000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157.000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678.000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678.000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DKK/MW</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700" u="none" strike="noStrike">
                          <a:solidFill>
                            <a:schemeClr val="bg1"/>
                          </a:solidFill>
                          <a:effectLst/>
                          <a:latin typeface="+mj-lt"/>
                        </a:rPr>
                        <a:t>DSO tilslutningsbidrag anmeldt efter Green Power Denmarks tarifmodel efter opdatering med virkning fra 1/1 2023. I 2019 omfatter omkostningen typiske omkostninger </a:t>
                      </a:r>
                      <a:r>
                        <a:rPr lang="da-DK" sz="700" b="0">
                          <a:solidFill>
                            <a:schemeClr val="bg1"/>
                          </a:solidFill>
                          <a:latin typeface="+mj-lt"/>
                        </a:rPr>
                        <a:t>til administration, måler samt forskellige tilslutningsopgaver, som udvikler selv stod for.</a:t>
                      </a:r>
                      <a:r>
                        <a:rPr lang="da-DK" sz="700" b="0" kern="1200">
                          <a:solidFill>
                            <a:schemeClr val="bg1"/>
                          </a:solidFill>
                          <a:latin typeface="+mn-lt"/>
                          <a:ea typeface="+mn-ea"/>
                          <a:cs typeface="+mn-cs"/>
                        </a:rPr>
                        <a:t> 2019-niveau (40.000 kr.) tillægges i summen nederst i alle år fremadrettet efter 2019., da omkostningen umiddelbart ikke er væk.</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917401433"/>
                  </a:ext>
                </a:extLst>
              </a:tr>
              <a:tr h="500601">
                <a:tc>
                  <a:txBody>
                    <a:bodyPr/>
                    <a:lstStyle/>
                    <a:p>
                      <a:pPr algn="l" fontAlgn="t"/>
                      <a:r>
                        <a:rPr lang="da-DK" sz="700" u="none" strike="noStrike" err="1">
                          <a:solidFill>
                            <a:schemeClr val="bg1"/>
                          </a:solidFill>
                          <a:effectLst/>
                          <a:latin typeface="+mj-lt"/>
                        </a:rPr>
                        <a:t>Upfront</a:t>
                      </a:r>
                      <a:br>
                        <a:rPr lang="da-DK" sz="700" u="none" strike="noStrike">
                          <a:solidFill>
                            <a:schemeClr val="bg1"/>
                          </a:solidFill>
                          <a:effectLst/>
                          <a:latin typeface="+mj-lt"/>
                        </a:rPr>
                      </a:br>
                      <a:r>
                        <a:rPr lang="da-DK" sz="700" u="none" strike="noStrike">
                          <a:solidFill>
                            <a:schemeClr val="bg1"/>
                          </a:solidFill>
                          <a:effectLst/>
                          <a:latin typeface="+mj-lt"/>
                        </a:rPr>
                        <a:t>TSO tilslutningsbidrag for DSO-tilsluttede anlæg. Omkostning for bagvedliggende net.</a:t>
                      </a:r>
                      <a:br>
                        <a:rPr lang="da-DK" sz="700" u="none" strike="noStrike">
                          <a:solidFill>
                            <a:schemeClr val="bg1"/>
                          </a:solidFill>
                          <a:effectLst/>
                          <a:latin typeface="+mj-lt"/>
                        </a:rPr>
                      </a:b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193.000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193.000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663.000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663.000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DKK/MW</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700" u="none" strike="noStrike" err="1">
                          <a:solidFill>
                            <a:schemeClr val="bg1"/>
                          </a:solidFill>
                          <a:effectLst/>
                          <a:latin typeface="+mj-lt"/>
                        </a:rPr>
                        <a:t>Nettilslutningsomkostninger</a:t>
                      </a:r>
                      <a:r>
                        <a:rPr lang="da-DK" sz="700" u="none" strike="noStrike">
                          <a:solidFill>
                            <a:schemeClr val="bg1"/>
                          </a:solidFill>
                          <a:effectLst/>
                          <a:latin typeface="+mj-lt"/>
                        </a:rPr>
                        <a:t> som implementeret af Energinet for tilslutning  af vedvarende energianlæg med virkning fra 1/1 2023. Der antages lighed mellem DSO rød og TSO blåzone, og grøn zone samt TSO gul zone.  Det er nødvendigvis ikke således, men i høj grad. </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117484877"/>
                  </a:ext>
                </a:extLst>
              </a:tr>
              <a:tr h="876052">
                <a:tc>
                  <a:txBody>
                    <a:bodyPr/>
                    <a:lstStyle/>
                    <a:p>
                      <a:pPr algn="l" fontAlgn="t"/>
                      <a:endParaRPr lang="da-DK" sz="700" u="none" strike="noStrike">
                        <a:solidFill>
                          <a:schemeClr val="bg1"/>
                        </a:solidFill>
                        <a:effectLst/>
                        <a:latin typeface="+mj-lt"/>
                      </a:endParaRPr>
                    </a:p>
                    <a:p>
                      <a:pPr algn="l" fontAlgn="t"/>
                      <a:r>
                        <a:rPr lang="da-DK" sz="700" u="none" strike="noStrike" err="1">
                          <a:solidFill>
                            <a:schemeClr val="bg1"/>
                          </a:solidFill>
                          <a:effectLst/>
                          <a:latin typeface="+mj-lt"/>
                        </a:rPr>
                        <a:t>Upfront</a:t>
                      </a:r>
                      <a:br>
                        <a:rPr lang="da-DK" sz="700" u="none" strike="noStrike">
                          <a:solidFill>
                            <a:schemeClr val="bg1"/>
                          </a:solidFill>
                          <a:effectLst/>
                          <a:latin typeface="+mj-lt"/>
                        </a:rPr>
                      </a:br>
                      <a:r>
                        <a:rPr lang="da-DK" sz="700" u="none" strike="noStrike">
                          <a:solidFill>
                            <a:schemeClr val="bg1"/>
                          </a:solidFill>
                          <a:effectLst/>
                          <a:latin typeface="+mj-lt"/>
                        </a:rPr>
                        <a:t>TSO-transformerbidrag for DSO-tilsluttede anlæg. Omkostning for bagvedliggende net. Betales til Energinet hvis anlægget er placeret i en rød DSO-zone og samtidigt i en blå- Energinet-zone.</a:t>
                      </a:r>
                      <a:br>
                        <a:rPr lang="da-DK" sz="700" u="none" strike="noStrike">
                          <a:solidFill>
                            <a:schemeClr val="bg1"/>
                          </a:solidFill>
                          <a:effectLst/>
                          <a:latin typeface="+mj-lt"/>
                        </a:rPr>
                      </a:b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0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350.000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350.000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DKK/MW</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700" u="none" strike="noStrike">
                          <a:solidFill>
                            <a:schemeClr val="bg1"/>
                          </a:solidFill>
                          <a:effectLst/>
                          <a:latin typeface="+mj-lt"/>
                        </a:rPr>
                        <a:t>TSO transformerbidrag som implementeret af Energinet for anlæg tilsluttet på DSO niveau. Eksemplet er for et typisk vedvarende energianlæg som tilsluttes en DSO når det er placeret i en rød DSO-zone og blå TSO-zone. Der antages lighed mellem DSO rød og TSO blåzone, og grøn zone samt TSO gul zone.  Det er nødvendigvis ikke således, men i høj grad. </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130246988"/>
                  </a:ext>
                </a:extLst>
              </a:tr>
              <a:tr h="791956">
                <a:tc>
                  <a:txBody>
                    <a:bodyPr/>
                    <a:lstStyle/>
                    <a:p>
                      <a:pPr algn="l" fontAlgn="t"/>
                      <a:r>
                        <a:rPr lang="da-DK" sz="700" u="none" strike="noStrike">
                          <a:solidFill>
                            <a:schemeClr val="bg1"/>
                          </a:solidFill>
                          <a:effectLst/>
                          <a:latin typeface="+mj-lt"/>
                        </a:rPr>
                        <a:t>Løbende driftsomkostning</a:t>
                      </a:r>
                    </a:p>
                    <a:p>
                      <a:pPr algn="l" fontAlgn="t"/>
                      <a:r>
                        <a:rPr lang="da-DK" sz="700" u="none" strike="noStrike">
                          <a:solidFill>
                            <a:schemeClr val="bg1"/>
                          </a:solidFill>
                          <a:effectLst/>
                          <a:latin typeface="+mj-lt"/>
                        </a:rPr>
                        <a:t>TSO-</a:t>
                      </a:r>
                      <a:r>
                        <a:rPr lang="da-DK" sz="700" u="none" strike="noStrike" err="1">
                          <a:solidFill>
                            <a:schemeClr val="bg1"/>
                          </a:solidFill>
                          <a:effectLst/>
                          <a:latin typeface="+mj-lt"/>
                        </a:rPr>
                        <a:t>indfødnings</a:t>
                      </a:r>
                      <a:r>
                        <a:rPr lang="da-DK" sz="700" u="none" strike="noStrike">
                          <a:solidFill>
                            <a:schemeClr val="bg1"/>
                          </a:solidFill>
                          <a:effectLst/>
                          <a:latin typeface="+mj-lt"/>
                        </a:rPr>
                        <a:t>- og </a:t>
                      </a:r>
                      <a:r>
                        <a:rPr lang="da-DK" sz="700" u="none" strike="noStrike" err="1">
                          <a:solidFill>
                            <a:schemeClr val="bg1"/>
                          </a:solidFill>
                          <a:effectLst/>
                          <a:latin typeface="+mj-lt"/>
                        </a:rPr>
                        <a:t>balancetariff</a:t>
                      </a:r>
                      <a:br>
                        <a:rPr lang="da-DK" sz="700" u="none" strike="noStrike">
                          <a:solidFill>
                            <a:schemeClr val="bg1"/>
                          </a:solidFill>
                          <a:effectLst/>
                          <a:latin typeface="+mj-lt"/>
                        </a:rPr>
                      </a:br>
                      <a:r>
                        <a:rPr lang="da-DK" sz="700" u="none" strike="noStrike">
                          <a:solidFill>
                            <a:schemeClr val="bg1"/>
                          </a:solidFill>
                          <a:effectLst/>
                          <a:latin typeface="+mj-lt"/>
                        </a:rPr>
                        <a:t>Omkostning ved 1.050 fuldlasttimer for sol og 3.000 fuldlasttimer for vind. Gælder alle energianlæg uanset tilslutning (kun 1 års produktion). Vi anvender 3.000 FLH vind, og 1.050 solceller</a:t>
                      </a:r>
                      <a:br>
                        <a:rPr lang="da-DK" sz="700" u="none" strike="noStrike">
                          <a:solidFill>
                            <a:schemeClr val="bg1"/>
                          </a:solidFill>
                          <a:effectLst/>
                          <a:latin typeface="+mj-lt"/>
                        </a:rPr>
                      </a:b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11.580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4.053</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34.500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12.075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34.500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kern="1200">
                          <a:solidFill>
                            <a:schemeClr val="bg1"/>
                          </a:solidFill>
                          <a:effectLst/>
                          <a:latin typeface="+mn-lt"/>
                          <a:ea typeface="+mn-ea"/>
                          <a:cs typeface="+mn-cs"/>
                        </a:rPr>
                        <a:t>12.075</a:t>
                      </a:r>
                      <a:r>
                        <a:rPr lang="da-DK" sz="700" b="0" i="0" u="none" strike="noStrike">
                          <a:solidFill>
                            <a:schemeClr val="bg1"/>
                          </a:solidFill>
                          <a:effectLst/>
                          <a:latin typeface="+mj-lt"/>
                        </a:rPr>
                        <a:t>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DKK/MW</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700" u="none" strike="noStrike" kern="1200" err="1">
                          <a:solidFill>
                            <a:schemeClr val="bg1"/>
                          </a:solidFill>
                          <a:effectLst/>
                          <a:latin typeface="+mn-lt"/>
                          <a:ea typeface="+mn-ea"/>
                          <a:cs typeface="+mn-cs"/>
                        </a:rPr>
                        <a:t>Indfødningstarif</a:t>
                      </a:r>
                      <a:r>
                        <a:rPr lang="da-DK" sz="700" u="none" strike="noStrike" kern="1200">
                          <a:solidFill>
                            <a:schemeClr val="bg1"/>
                          </a:solidFill>
                          <a:effectLst/>
                          <a:latin typeface="+mn-lt"/>
                          <a:ea typeface="+mn-ea"/>
                          <a:cs typeface="+mn-cs"/>
                        </a:rPr>
                        <a:t> som opkrævet af Energinet er hhv. 0,5 øre/kWh i forbrugsdominerede områder, 0,5 øre/kWh i produktionsdominerede områder. Balancetarif for produktion er 0,65 øre/kWh i 2025. Gælder al energi der fødes ind på nettet. Der antages lighed mellem DSO rød og TSO blåzone, og grøn zone samt TSO gul zone.  Det er nødvendigvis ikke således, men i høj grad. </a:t>
                      </a:r>
                      <a:endParaRPr lang="da-DK" sz="700" b="0" i="0" u="none" strike="noStrike" kern="1200">
                        <a:solidFill>
                          <a:schemeClr val="bg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355163106"/>
                  </a:ext>
                </a:extLst>
              </a:tr>
              <a:tr h="625751">
                <a:tc>
                  <a:txBody>
                    <a:bodyPr/>
                    <a:lstStyle/>
                    <a:p>
                      <a:pPr algn="l" fontAlgn="t"/>
                      <a:r>
                        <a:rPr lang="da-DK" sz="700" u="none" strike="noStrike" err="1">
                          <a:solidFill>
                            <a:schemeClr val="bg1"/>
                          </a:solidFill>
                          <a:effectLst/>
                          <a:latin typeface="+mj-lt"/>
                        </a:rPr>
                        <a:t>Upfront</a:t>
                      </a:r>
                      <a:br>
                        <a:rPr lang="da-DK" sz="700" u="none" strike="noStrike">
                          <a:solidFill>
                            <a:schemeClr val="bg1"/>
                          </a:solidFill>
                          <a:effectLst/>
                          <a:latin typeface="+mj-lt"/>
                        </a:rPr>
                      </a:br>
                      <a:r>
                        <a:rPr lang="da-DK" sz="700" u="none" strike="noStrike">
                          <a:solidFill>
                            <a:schemeClr val="bg1"/>
                          </a:solidFill>
                          <a:effectLst/>
                          <a:latin typeface="+mj-lt"/>
                        </a:rPr>
                        <a:t>DSO-RFG implementering for DSO tilsluttede anlæg. Omkostninger er del af CAPEX for VE anlæg og kan varierer fra anlæg til anlæg. Omkostning er eksempel for DSO</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50.000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50.000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50.000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50.000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DKK/MW</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700" u="none" strike="noStrike">
                          <a:solidFill>
                            <a:schemeClr val="bg1"/>
                          </a:solidFill>
                          <a:effectLst/>
                        </a:rPr>
                        <a:t>Baseret på eksempel fra European Energy (</a:t>
                      </a:r>
                      <a:r>
                        <a:rPr lang="da-DK" sz="700">
                          <a:solidFill>
                            <a:schemeClr val="bg1"/>
                          </a:solidFill>
                          <a:hlinkClick r:id="rId5">
                            <a:extLst>
                              <a:ext uri="{A12FA001-AC4F-418D-AE19-62706E023703}">
                                <ahyp:hlinkClr xmlns:ahyp="http://schemas.microsoft.com/office/drawing/2018/hyperlinkcolor" val="tx"/>
                              </a:ext>
                            </a:extLst>
                          </a:hlinkClick>
                        </a:rPr>
                        <a:t>hvidbog-om-mere-vedvarende-energi-paa-land.pdf (europeanenergy.com)</a:t>
                      </a:r>
                      <a:r>
                        <a:rPr lang="da-DK" sz="700">
                          <a:solidFill>
                            <a:schemeClr val="bg1"/>
                          </a:solidFill>
                        </a:rPr>
                        <a:t>)</a:t>
                      </a:r>
                      <a:endParaRPr lang="da-DK" sz="700" u="none" strike="noStrike">
                        <a:solidFill>
                          <a:schemeClr val="bg1"/>
                        </a:solidFill>
                        <a:effectLst/>
                        <a:highlight>
                          <a:srgbClr val="FFFF00"/>
                        </a:highlight>
                      </a:endParaRPr>
                    </a:p>
                    <a:p>
                      <a:pPr algn="l" fontAlgn="t"/>
                      <a:r>
                        <a:rPr lang="da-DK" sz="700" u="none" strike="noStrike">
                          <a:solidFill>
                            <a:schemeClr val="bg1"/>
                          </a:solidFill>
                          <a:effectLst/>
                        </a:rPr>
                        <a:t>Typiske ekstraomkostninger for etablering af reservekapacitet til levering af reaktiv effekt selv under ekstreme driftsbetingelser med Power Factor på 0.95 og en underspænding på 10%. Loven har været i kraft siden 2019, men ikke implementeret før 2020, og derfor ikke inkluderet i beregningen i år 2019.</a:t>
                      </a:r>
                      <a:endParaRPr lang="da-DK" sz="700" b="0" i="0" u="none" strike="noStrike">
                        <a:solidFill>
                          <a:schemeClr val="bg1"/>
                        </a:solidFill>
                        <a:effectLst/>
                        <a:latin typeface="Calibri" panose="020F050202020403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819063075"/>
                  </a:ext>
                </a:extLst>
              </a:tr>
              <a:tr h="625751">
                <a:tc>
                  <a:txBody>
                    <a:bodyPr/>
                    <a:lstStyle/>
                    <a:p>
                      <a:pPr algn="l" fontAlgn="t"/>
                      <a:r>
                        <a:rPr lang="da-DK" sz="700" u="none" strike="noStrike">
                          <a:solidFill>
                            <a:schemeClr val="bg1"/>
                          </a:solidFill>
                          <a:effectLst/>
                          <a:latin typeface="+mj-lt"/>
                        </a:rPr>
                        <a:t>Løbende driftsomkostning</a:t>
                      </a:r>
                    </a:p>
                    <a:p>
                      <a:pPr algn="l" fontAlgn="t"/>
                      <a:r>
                        <a:rPr lang="da-DK" sz="700" u="none" strike="noStrike">
                          <a:solidFill>
                            <a:schemeClr val="bg1"/>
                          </a:solidFill>
                          <a:effectLst/>
                          <a:latin typeface="+mj-lt"/>
                        </a:rPr>
                        <a:t>DSO-</a:t>
                      </a:r>
                      <a:r>
                        <a:rPr lang="da-DK" sz="700" u="none" strike="noStrike" err="1">
                          <a:solidFill>
                            <a:schemeClr val="bg1"/>
                          </a:solidFill>
                          <a:effectLst/>
                          <a:latin typeface="+mj-lt"/>
                        </a:rPr>
                        <a:t>indfødningstariff</a:t>
                      </a:r>
                      <a:r>
                        <a:rPr lang="da-DK" sz="700" u="none" strike="noStrike">
                          <a:solidFill>
                            <a:schemeClr val="bg1"/>
                          </a:solidFill>
                          <a:effectLst/>
                          <a:latin typeface="+mj-lt"/>
                        </a:rPr>
                        <a:t>, driftsomkostning</a:t>
                      </a:r>
                      <a:br>
                        <a:rPr lang="da-DK" sz="700" u="none" strike="noStrike">
                          <a:solidFill>
                            <a:schemeClr val="bg1"/>
                          </a:solidFill>
                          <a:effectLst/>
                          <a:latin typeface="+mj-lt"/>
                        </a:rPr>
                      </a:br>
                      <a:r>
                        <a:rPr lang="da-DK" sz="700" u="none" strike="noStrike">
                          <a:solidFill>
                            <a:schemeClr val="bg1"/>
                          </a:solidFill>
                          <a:effectLst/>
                          <a:latin typeface="+mj-lt"/>
                        </a:rPr>
                        <a:t>Omkostninger ved 1.050 fuldlasttimer for sol og 3.000 fuldlasttimer for vind. (kun 1 års produktion)</a:t>
                      </a:r>
                      <a:br>
                        <a:rPr lang="da-DK" sz="700" u="none" strike="noStrike">
                          <a:solidFill>
                            <a:schemeClr val="bg1"/>
                          </a:solidFill>
                          <a:effectLst/>
                          <a:latin typeface="+mj-lt"/>
                        </a:rPr>
                      </a:b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5.500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1.943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5.500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1.943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DKK/MW</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700" u="none" strike="noStrike" kern="1200" err="1">
                          <a:solidFill>
                            <a:schemeClr val="bg1"/>
                          </a:solidFill>
                          <a:effectLst/>
                          <a:latin typeface="+mn-lt"/>
                          <a:ea typeface="+mn-ea"/>
                          <a:cs typeface="+mn-cs"/>
                        </a:rPr>
                        <a:t>Indfødningstarif</a:t>
                      </a:r>
                      <a:r>
                        <a:rPr lang="da-DK" sz="700" u="none" strike="noStrike" kern="1200">
                          <a:solidFill>
                            <a:schemeClr val="bg1"/>
                          </a:solidFill>
                          <a:effectLst/>
                          <a:latin typeface="+mn-lt"/>
                          <a:ea typeface="+mn-ea"/>
                          <a:cs typeface="+mn-cs"/>
                        </a:rPr>
                        <a:t> i løbende til dækning af drift og vedligeholdelse af elnettet.  Tariffen gælder ethvert energi anlæg tilsluttet I A-høj. </a:t>
                      </a:r>
                      <a:r>
                        <a:rPr lang="da-DK" sz="700" u="none" strike="noStrike" kern="1200" err="1">
                          <a:solidFill>
                            <a:schemeClr val="bg1"/>
                          </a:solidFill>
                          <a:effectLst/>
                          <a:latin typeface="+mn-lt"/>
                          <a:ea typeface="+mn-ea"/>
                          <a:cs typeface="+mn-cs"/>
                        </a:rPr>
                        <a:t>Indfødningstariffen</a:t>
                      </a:r>
                      <a:r>
                        <a:rPr lang="da-DK" sz="700" u="none" strike="noStrike" kern="1200">
                          <a:solidFill>
                            <a:schemeClr val="bg1"/>
                          </a:solidFill>
                          <a:effectLst/>
                          <a:latin typeface="+mn-lt"/>
                          <a:ea typeface="+mn-ea"/>
                          <a:cs typeface="+mn-cs"/>
                        </a:rPr>
                        <a:t> afhænger af elprisen, </a:t>
                      </a:r>
                      <a:r>
                        <a:rPr lang="da-DK" sz="700" u="none" strike="noStrike" kern="1200" err="1">
                          <a:solidFill>
                            <a:schemeClr val="bg1"/>
                          </a:solidFill>
                          <a:effectLst/>
                          <a:latin typeface="+mn-lt"/>
                          <a:ea typeface="+mn-ea"/>
                          <a:cs typeface="+mn-cs"/>
                        </a:rPr>
                        <a:t>netselskaber</a:t>
                      </a:r>
                      <a:r>
                        <a:rPr lang="da-DK" sz="700" u="none" strike="noStrike" kern="1200">
                          <a:solidFill>
                            <a:schemeClr val="bg1"/>
                          </a:solidFill>
                          <a:effectLst/>
                          <a:latin typeface="+mn-lt"/>
                          <a:ea typeface="+mn-ea"/>
                          <a:cs typeface="+mn-cs"/>
                        </a:rPr>
                        <a:t> og områder. Her er anvendt et gennemsnit af seneste sats i </a:t>
                      </a:r>
                      <a:r>
                        <a:rPr lang="da-DK" sz="700" u="none" strike="noStrike" kern="1200" err="1">
                          <a:solidFill>
                            <a:schemeClr val="bg1"/>
                          </a:solidFill>
                          <a:effectLst/>
                          <a:latin typeface="+mn-lt"/>
                          <a:ea typeface="+mn-ea"/>
                          <a:cs typeface="+mn-cs"/>
                        </a:rPr>
                        <a:t>Cerius</a:t>
                      </a:r>
                      <a:r>
                        <a:rPr lang="da-DK" sz="700" u="none" strike="noStrike" kern="1200">
                          <a:solidFill>
                            <a:schemeClr val="bg1"/>
                          </a:solidFill>
                          <a:effectLst/>
                          <a:latin typeface="+mn-lt"/>
                          <a:ea typeface="+mn-ea"/>
                          <a:cs typeface="+mn-cs"/>
                        </a:rPr>
                        <a:t> og N1, som ender på 0,19 øre/KWh. </a:t>
                      </a:r>
                      <a:endParaRPr lang="da-DK" sz="700" b="0" i="0" u="none" strike="noStrike" kern="1200">
                        <a:solidFill>
                          <a:schemeClr val="bg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785105784"/>
                  </a:ext>
                </a:extLst>
              </a:tr>
              <a:tr h="375451">
                <a:tc>
                  <a:txBody>
                    <a:bodyPr/>
                    <a:lstStyle/>
                    <a:p>
                      <a:pPr algn="l" fontAlgn="t"/>
                      <a:r>
                        <a:rPr lang="da-DK" sz="700" u="none" strike="noStrike" err="1">
                          <a:solidFill>
                            <a:schemeClr val="bg1"/>
                          </a:solidFill>
                          <a:effectLst/>
                          <a:latin typeface="+mj-lt"/>
                        </a:rPr>
                        <a:t>Upfront</a:t>
                      </a:r>
                      <a:endParaRPr lang="da-DK" sz="700" u="none" strike="noStrike">
                        <a:solidFill>
                          <a:schemeClr val="bg1"/>
                        </a:solidFill>
                        <a:effectLst/>
                        <a:latin typeface="+mj-lt"/>
                      </a:endParaRPr>
                    </a:p>
                    <a:p>
                      <a:pPr algn="l" fontAlgn="t"/>
                      <a:r>
                        <a:rPr lang="da-DK" sz="700" u="none" strike="noStrike">
                          <a:solidFill>
                            <a:schemeClr val="bg1"/>
                          </a:solidFill>
                          <a:effectLst/>
                          <a:latin typeface="+mj-lt"/>
                        </a:rPr>
                        <a:t>Grøn Pulje.</a:t>
                      </a:r>
                      <a:br>
                        <a:rPr lang="da-DK" sz="700" u="none" strike="noStrike">
                          <a:solidFill>
                            <a:schemeClr val="bg1"/>
                          </a:solidFill>
                          <a:effectLst/>
                          <a:latin typeface="+mj-lt"/>
                        </a:rPr>
                      </a:b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312.500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125.000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312.500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125.000</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DKK/MW</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a-DK" sz="700" b="0" i="0" u="none" strike="noStrike" kern="1200">
                          <a:solidFill>
                            <a:schemeClr val="bg1"/>
                          </a:solidFill>
                          <a:effectLst/>
                          <a:latin typeface="+mn-lt"/>
                          <a:ea typeface="+mn-ea"/>
                          <a:cs typeface="+mn-cs"/>
                        </a:rPr>
                        <a:t>Fra 1. Juli 2024 er taksten for Grøn Pulje steget med 150 pct., men samtidigt er det blevet muligt at betale over en årrække og til forskellige kommuner. Det tages der ikke stilling til her. Vi regner med </a:t>
                      </a:r>
                      <a:r>
                        <a:rPr lang="da-DK" sz="700" b="0" i="0" u="none" strike="noStrike" kern="1200" err="1">
                          <a:solidFill>
                            <a:schemeClr val="bg1"/>
                          </a:solidFill>
                          <a:effectLst/>
                          <a:latin typeface="+mn-lt"/>
                          <a:ea typeface="+mn-ea"/>
                          <a:cs typeface="+mn-cs"/>
                        </a:rPr>
                        <a:t>upfront</a:t>
                      </a:r>
                      <a:r>
                        <a:rPr lang="da-DK" sz="700" b="0" i="0" u="none" strike="noStrike" kern="1200">
                          <a:solidFill>
                            <a:schemeClr val="bg1"/>
                          </a:solidFill>
                          <a:effectLst/>
                          <a:latin typeface="+mn-lt"/>
                          <a:ea typeface="+mn-ea"/>
                          <a:cs typeface="+mn-cs"/>
                        </a:rPr>
                        <a:t> betalingen i år 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033142238"/>
                  </a:ext>
                </a:extLst>
              </a:tr>
              <a:tr h="750901">
                <a:tc>
                  <a:txBody>
                    <a:bodyPr/>
                    <a:lstStyle/>
                    <a:p>
                      <a:pPr algn="l" fontAlgn="t"/>
                      <a:r>
                        <a:rPr lang="da-DK" sz="700" u="none" strike="noStrike">
                          <a:solidFill>
                            <a:schemeClr val="bg1"/>
                          </a:solidFill>
                          <a:effectLst/>
                          <a:latin typeface="+mj-lt"/>
                        </a:rPr>
                        <a:t>Løbende driftsomkostning</a:t>
                      </a:r>
                    </a:p>
                    <a:p>
                      <a:pPr algn="l" fontAlgn="t"/>
                      <a:r>
                        <a:rPr lang="da-DK" sz="700" u="none" strike="noStrike">
                          <a:solidFill>
                            <a:schemeClr val="bg1"/>
                          </a:solidFill>
                          <a:effectLst/>
                          <a:latin typeface="+mj-lt"/>
                        </a:rPr>
                        <a:t>Særskat på landbrugsjord. Vi anvender 3.000 FLH vind, og 1.050 solceller Gælder for hele ejendommen såfremt en andel af ejendommen foruden landbrug anvendes til VE.(kun 1 års produktion).</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576</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432</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11.861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b="0" i="0" u="none" strike="noStrike">
                          <a:solidFill>
                            <a:schemeClr val="bg1"/>
                          </a:solidFill>
                          <a:effectLst/>
                          <a:latin typeface="+mj-lt"/>
                        </a:rPr>
                        <a:t>4.151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11.861</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4.151</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da-DK" sz="700" u="none" strike="noStrike">
                          <a:solidFill>
                            <a:schemeClr val="bg1"/>
                          </a:solidFill>
                          <a:effectLst/>
                          <a:latin typeface="+mj-lt"/>
                        </a:rPr>
                        <a:t>DKK/MW</a:t>
                      </a:r>
                      <a:endParaRPr lang="da-DK" sz="700" b="0"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700" b="0" i="0" u="none" strike="noStrike" kern="1200">
                          <a:solidFill>
                            <a:schemeClr val="bg1"/>
                          </a:solidFill>
                          <a:effectLst/>
                          <a:latin typeface="+mn-lt"/>
                          <a:ea typeface="+mn-ea"/>
                          <a:cs typeface="+mn-cs"/>
                        </a:rPr>
                        <a:t>Satsen indeksreguleres med Personskattelovens § 20. Omkostningen i 2023 er fremskrevet på baggrund af dette indeks i løbende priser.</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656273826"/>
                  </a:ext>
                </a:extLst>
              </a:tr>
              <a:tr h="439309">
                <a:tc>
                  <a:txBody>
                    <a:bodyPr/>
                    <a:lstStyle/>
                    <a:p>
                      <a:pPr algn="ctr" fontAlgn="t"/>
                      <a:r>
                        <a:rPr lang="da-DK" sz="1000" b="1" i="0" u="none" strike="noStrike">
                          <a:solidFill>
                            <a:schemeClr val="bg1"/>
                          </a:solidFill>
                          <a:effectLst/>
                          <a:latin typeface="+mj-lt"/>
                        </a:rPr>
                        <a:t>2024-omkostninger (i 2023-priser)</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a:solidFill>
                            <a:schemeClr val="bg1"/>
                          </a:solidFill>
                          <a:effectLst/>
                          <a:latin typeface="+mj-lt"/>
                        </a:rPr>
                        <a:t>52.156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a:solidFill>
                            <a:schemeClr val="bg1"/>
                          </a:solidFill>
                          <a:effectLst/>
                          <a:latin typeface="+mj-lt"/>
                        </a:rPr>
                        <a:t>44.485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a:solidFill>
                            <a:schemeClr val="bg1"/>
                          </a:solidFill>
                          <a:effectLst/>
                          <a:latin typeface="+mj-lt"/>
                        </a:rPr>
                        <a:t> 764.411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a:solidFill>
                            <a:schemeClr val="bg1"/>
                          </a:solidFill>
                          <a:effectLst/>
                          <a:latin typeface="+mj-lt"/>
                        </a:rPr>
                        <a:t> 543.169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a:solidFill>
                            <a:schemeClr val="bg1"/>
                          </a:solidFill>
                          <a:effectLst/>
                          <a:latin typeface="+mj-lt"/>
                        </a:rPr>
                        <a:t> 2.105.411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a:solidFill>
                            <a:schemeClr val="bg1"/>
                          </a:solidFill>
                          <a:effectLst/>
                          <a:latin typeface="+mj-lt"/>
                        </a:rPr>
                        <a:t> 1.884.169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a-DK" sz="800" b="1" u="none" strike="noStrike">
                          <a:solidFill>
                            <a:schemeClr val="bg1"/>
                          </a:solidFill>
                          <a:effectLst/>
                          <a:latin typeface="+mj-lt"/>
                        </a:rPr>
                        <a:t>DKK/MW</a:t>
                      </a:r>
                      <a:endParaRPr lang="da-DK" sz="800" b="1"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800" b="0" i="1" u="none" strike="noStrike" kern="1200">
                          <a:solidFill>
                            <a:schemeClr val="bg1"/>
                          </a:solidFill>
                          <a:effectLst/>
                          <a:latin typeface="+mn-lt"/>
                          <a:ea typeface="+mn-ea"/>
                          <a:cs typeface="+mn-cs"/>
                        </a:rPr>
                        <a:t>Det vil sige løbende priser</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838134201"/>
                  </a:ext>
                </a:extLst>
              </a:tr>
              <a:tr h="477266">
                <a:tc>
                  <a:txBody>
                    <a:bodyPr/>
                    <a:lstStyle/>
                    <a:p>
                      <a:pPr algn="ctr" fontAlgn="t"/>
                      <a:r>
                        <a:rPr lang="da-DK" sz="1000" b="1" i="0" u="none" strike="noStrike">
                          <a:solidFill>
                            <a:schemeClr val="bg1"/>
                          </a:solidFill>
                          <a:effectLst/>
                          <a:latin typeface="+mj-lt"/>
                        </a:rPr>
                        <a:t>2024-omkostninger (i 2019-priser)</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kern="1200">
                          <a:solidFill>
                            <a:schemeClr val="bg1"/>
                          </a:solidFill>
                          <a:effectLst/>
                          <a:latin typeface="+mj-lt"/>
                          <a:ea typeface="+mn-ea"/>
                          <a:cs typeface="+mn-cs"/>
                        </a:rPr>
                        <a:t>52.156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kern="1200">
                          <a:solidFill>
                            <a:schemeClr val="bg1"/>
                          </a:solidFill>
                          <a:effectLst/>
                          <a:latin typeface="+mj-lt"/>
                          <a:ea typeface="+mn-ea"/>
                          <a:cs typeface="+mn-cs"/>
                        </a:rPr>
                        <a:t>44.485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a:solidFill>
                            <a:schemeClr val="bg1"/>
                          </a:solidFill>
                          <a:effectLst/>
                          <a:latin typeface="+mj-lt"/>
                        </a:rPr>
                        <a:t> 692.518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a:solidFill>
                            <a:schemeClr val="bg1"/>
                          </a:solidFill>
                          <a:effectLst/>
                          <a:latin typeface="+mj-lt"/>
                        </a:rPr>
                        <a:t> 503.661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a:solidFill>
                            <a:schemeClr val="bg1"/>
                          </a:solidFill>
                          <a:effectLst/>
                          <a:latin typeface="+mj-lt"/>
                        </a:rPr>
                        <a:t> 1.837.227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da-DK" sz="900" b="1" i="0" u="none" strike="noStrike">
                          <a:solidFill>
                            <a:schemeClr val="bg1"/>
                          </a:solidFill>
                          <a:effectLst/>
                          <a:latin typeface="+mj-lt"/>
                        </a:rPr>
                        <a:t> 1.648.370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a-DK" sz="800" b="1" u="none" strike="noStrike">
                          <a:solidFill>
                            <a:schemeClr val="bg1"/>
                          </a:solidFill>
                          <a:effectLst/>
                          <a:latin typeface="+mj-lt"/>
                        </a:rPr>
                        <a:t>DKK/MW</a:t>
                      </a:r>
                      <a:endParaRPr lang="da-DK" sz="800" b="1" i="0" u="none" strike="noStrike">
                        <a:solidFill>
                          <a:schemeClr val="bg1"/>
                        </a:solidFill>
                        <a:effectLst/>
                        <a:latin typeface="+mj-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l" fontAlgn="t"/>
                      <a:r>
                        <a:rPr lang="da-DK" sz="800" b="0" i="1" u="none" strike="noStrike">
                          <a:solidFill>
                            <a:schemeClr val="bg1"/>
                          </a:solidFill>
                          <a:effectLst/>
                          <a:latin typeface="+mj-lt"/>
                        </a:rPr>
                        <a:t>Overstående total omregnes til 2019-prisniveau via. Danmarks Statistiks Nettoprisindeks.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289824696"/>
                  </a:ext>
                </a:extLst>
              </a:tr>
            </a:tbl>
          </a:graphicData>
        </a:graphic>
      </p:graphicFrame>
    </p:spTree>
    <p:extLst>
      <p:ext uri="{BB962C8B-B14F-4D97-AF65-F5344CB8AC3E}">
        <p14:creationId xmlns:p14="http://schemas.microsoft.com/office/powerpoint/2010/main" val="1706165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8" y="0"/>
            <a:ext cx="12188952" cy="6858000"/>
          </a:xfrm>
          <a:prstGeom prst="rect">
            <a:avLst/>
          </a:prstGeom>
          <a:solidFill>
            <a:srgbClr val="307675"/>
          </a:solidFill>
          <a:ln>
            <a:solidFill>
              <a:srgbClr val="66CC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915988" y="274320"/>
            <a:ext cx="10058400" cy="1077218"/>
          </a:xfrm>
          <a:prstGeom prst="rect">
            <a:avLst/>
          </a:prstGeom>
          <a:noFill/>
        </p:spPr>
        <p:txBody>
          <a:bodyPr wrap="square">
            <a:spAutoFit/>
          </a:bodyPr>
          <a:lstStyle/>
          <a:p>
            <a:pPr algn="l"/>
            <a:r>
              <a:rPr sz="3200" b="1" err="1">
                <a:solidFill>
                  <a:srgbClr val="FFFFFF"/>
                </a:solidFill>
              </a:rPr>
              <a:t>Udvikling</a:t>
            </a:r>
            <a:r>
              <a:rPr sz="3200" b="1">
                <a:solidFill>
                  <a:srgbClr val="FFFFFF"/>
                </a:solidFill>
              </a:rPr>
              <a:t> </a:t>
            </a:r>
            <a:r>
              <a:rPr sz="3200" b="1" err="1">
                <a:solidFill>
                  <a:srgbClr val="FFFFFF"/>
                </a:solidFill>
              </a:rPr>
              <a:t>i</a:t>
            </a:r>
            <a:r>
              <a:rPr sz="3200" b="1">
                <a:solidFill>
                  <a:srgbClr val="FFFFFF"/>
                </a:solidFill>
              </a:rPr>
              <a:t> </a:t>
            </a:r>
            <a:r>
              <a:rPr sz="3200" b="1" err="1">
                <a:solidFill>
                  <a:srgbClr val="FFFFFF"/>
                </a:solidFill>
              </a:rPr>
              <a:t>omkostninger</a:t>
            </a:r>
            <a:r>
              <a:rPr sz="3200" b="1">
                <a:solidFill>
                  <a:srgbClr val="FFFFFF"/>
                </a:solidFill>
              </a:rPr>
              <a:t> </a:t>
            </a:r>
            <a:r>
              <a:rPr sz="3200" b="1" err="1">
                <a:solidFill>
                  <a:srgbClr val="FFFFFF"/>
                </a:solidFill>
              </a:rPr>
              <a:t>til</a:t>
            </a:r>
            <a:r>
              <a:rPr sz="3200" b="1">
                <a:solidFill>
                  <a:srgbClr val="FFFFFF"/>
                </a:solidFill>
              </a:rPr>
              <a:t> </a:t>
            </a:r>
            <a:r>
              <a:rPr sz="3200" b="1" err="1">
                <a:solidFill>
                  <a:srgbClr val="FFFFFF"/>
                </a:solidFill>
              </a:rPr>
              <a:t>opstilling</a:t>
            </a:r>
            <a:r>
              <a:rPr sz="3200" b="1">
                <a:solidFill>
                  <a:srgbClr val="FFFFFF"/>
                </a:solidFill>
              </a:rPr>
              <a:t> </a:t>
            </a:r>
            <a:r>
              <a:rPr sz="3200" b="1" err="1">
                <a:solidFill>
                  <a:srgbClr val="FFFFFF"/>
                </a:solidFill>
              </a:rPr>
              <a:t>af</a:t>
            </a:r>
            <a:r>
              <a:rPr sz="3200" b="1">
                <a:solidFill>
                  <a:srgbClr val="FFFFFF"/>
                </a:solidFill>
              </a:rPr>
              <a:t> </a:t>
            </a:r>
            <a:r>
              <a:rPr lang="da-DK" sz="3200" b="1">
                <a:solidFill>
                  <a:srgbClr val="FFFFFF"/>
                </a:solidFill>
              </a:rPr>
              <a:t>vedvarende energi</a:t>
            </a:r>
            <a:r>
              <a:rPr sz="3200" b="1">
                <a:solidFill>
                  <a:srgbClr val="FFFFFF"/>
                </a:solidFill>
              </a:rPr>
              <a:t> </a:t>
            </a:r>
            <a:r>
              <a:rPr sz="3200" b="1" err="1">
                <a:solidFill>
                  <a:srgbClr val="FFFFFF"/>
                </a:solidFill>
              </a:rPr>
              <a:t>på</a:t>
            </a:r>
            <a:r>
              <a:rPr sz="3200" b="1">
                <a:solidFill>
                  <a:srgbClr val="FFFFFF"/>
                </a:solidFill>
              </a:rPr>
              <a:t> land</a:t>
            </a:r>
          </a:p>
        </p:txBody>
      </p:sp>
      <p:sp>
        <p:nvSpPr>
          <p:cNvPr id="4" name="TextBox 3"/>
          <p:cNvSpPr txBox="1"/>
          <p:nvPr/>
        </p:nvSpPr>
        <p:spPr>
          <a:xfrm>
            <a:off x="915988" y="1322755"/>
            <a:ext cx="10058400" cy="646331"/>
          </a:xfrm>
          <a:prstGeom prst="rect">
            <a:avLst/>
          </a:prstGeom>
          <a:noFill/>
        </p:spPr>
        <p:txBody>
          <a:bodyPr wrap="square">
            <a:spAutoFit/>
          </a:bodyPr>
          <a:lstStyle/>
          <a:p>
            <a:pPr algn="l"/>
            <a:r>
              <a:rPr b="1" i="1" err="1">
                <a:solidFill>
                  <a:srgbClr val="FFFFFF"/>
                </a:solidFill>
              </a:rPr>
              <a:t>Analyse</a:t>
            </a:r>
            <a:r>
              <a:rPr b="1" i="1">
                <a:solidFill>
                  <a:srgbClr val="FFFFFF"/>
                </a:solidFill>
              </a:rPr>
              <a:t> </a:t>
            </a:r>
            <a:r>
              <a:rPr b="1" i="1" err="1">
                <a:solidFill>
                  <a:srgbClr val="FFFFFF"/>
                </a:solidFill>
              </a:rPr>
              <a:t>af</a:t>
            </a:r>
            <a:r>
              <a:rPr b="1" i="1">
                <a:solidFill>
                  <a:srgbClr val="FFFFFF"/>
                </a:solidFill>
              </a:rPr>
              <a:t> </a:t>
            </a:r>
            <a:r>
              <a:rPr b="1" i="1" err="1">
                <a:solidFill>
                  <a:srgbClr val="FFFFFF"/>
                </a:solidFill>
              </a:rPr>
              <a:t>stigende</a:t>
            </a:r>
            <a:r>
              <a:rPr b="1" i="1">
                <a:solidFill>
                  <a:srgbClr val="FFFFFF"/>
                </a:solidFill>
              </a:rPr>
              <a:t> </a:t>
            </a:r>
            <a:r>
              <a:rPr b="1" i="1" err="1">
                <a:solidFill>
                  <a:srgbClr val="FFFFFF"/>
                </a:solidFill>
              </a:rPr>
              <a:t>udgifter</a:t>
            </a:r>
            <a:r>
              <a:rPr b="1" i="1">
                <a:solidFill>
                  <a:srgbClr val="FFFFFF"/>
                </a:solidFill>
              </a:rPr>
              <a:t> </a:t>
            </a:r>
            <a:r>
              <a:rPr b="1" i="1" err="1">
                <a:solidFill>
                  <a:srgbClr val="FFFFFF"/>
                </a:solidFill>
              </a:rPr>
              <a:t>til</a:t>
            </a:r>
            <a:r>
              <a:rPr b="1" i="1">
                <a:solidFill>
                  <a:srgbClr val="FFFFFF"/>
                </a:solidFill>
              </a:rPr>
              <a:t> </a:t>
            </a:r>
            <a:r>
              <a:rPr b="1" i="1" err="1">
                <a:solidFill>
                  <a:srgbClr val="FFFFFF"/>
                </a:solidFill>
              </a:rPr>
              <a:t>landbaseret</a:t>
            </a:r>
            <a:r>
              <a:rPr b="1" i="1">
                <a:solidFill>
                  <a:srgbClr val="FFFFFF"/>
                </a:solidFill>
              </a:rPr>
              <a:t> </a:t>
            </a:r>
            <a:r>
              <a:rPr lang="da-DK" b="1" i="1">
                <a:solidFill>
                  <a:srgbClr val="FFFFFF"/>
                </a:solidFill>
              </a:rPr>
              <a:t>VE i Danmark 2019-2025 </a:t>
            </a:r>
            <a:r>
              <a:rPr b="1" i="1">
                <a:solidFill>
                  <a:srgbClr val="FFFFFF"/>
                </a:solidFill>
              </a:rPr>
              <a:t>og </a:t>
            </a:r>
            <a:r>
              <a:rPr b="1" i="1" err="1">
                <a:solidFill>
                  <a:srgbClr val="FFFFFF"/>
                </a:solidFill>
              </a:rPr>
              <a:t>konsekvenser</a:t>
            </a:r>
            <a:r>
              <a:rPr b="1" i="1">
                <a:solidFill>
                  <a:srgbClr val="FFFFFF"/>
                </a:solidFill>
              </a:rPr>
              <a:t> for </a:t>
            </a:r>
            <a:r>
              <a:rPr lang="da-DK" b="1" i="1">
                <a:solidFill>
                  <a:srgbClr val="FFFFFF"/>
                </a:solidFill>
              </a:rPr>
              <a:t>den </a:t>
            </a:r>
            <a:r>
              <a:rPr b="1" i="1" err="1">
                <a:solidFill>
                  <a:srgbClr val="FFFFFF"/>
                </a:solidFill>
              </a:rPr>
              <a:t>grønne</a:t>
            </a:r>
            <a:r>
              <a:rPr b="1" i="1">
                <a:solidFill>
                  <a:srgbClr val="FFFFFF"/>
                </a:solidFill>
              </a:rPr>
              <a:t> </a:t>
            </a:r>
            <a:r>
              <a:rPr b="1" i="1" err="1">
                <a:solidFill>
                  <a:srgbClr val="FFFFFF"/>
                </a:solidFill>
              </a:rPr>
              <a:t>omstilling</a:t>
            </a:r>
            <a:r>
              <a:rPr lang="da-DK" b="1" i="1">
                <a:solidFill>
                  <a:srgbClr val="FFFFFF"/>
                </a:solidFill>
              </a:rPr>
              <a:t> </a:t>
            </a:r>
            <a:endParaRPr b="1" i="1">
              <a:solidFill>
                <a:srgbClr val="FFFFFF"/>
              </a:solidFill>
            </a:endParaRPr>
          </a:p>
        </p:txBody>
      </p:sp>
      <p:sp>
        <p:nvSpPr>
          <p:cNvPr id="5" name="TextBox 4"/>
          <p:cNvSpPr txBox="1"/>
          <p:nvPr/>
        </p:nvSpPr>
        <p:spPr>
          <a:xfrm>
            <a:off x="915988" y="2246084"/>
            <a:ext cx="7315200" cy="307777"/>
          </a:xfrm>
          <a:prstGeom prst="rect">
            <a:avLst/>
          </a:prstGeom>
          <a:noFill/>
        </p:spPr>
        <p:txBody>
          <a:bodyPr wrap="square">
            <a:spAutoFit/>
          </a:bodyPr>
          <a:lstStyle/>
          <a:p>
            <a:pPr algn="l"/>
            <a:r>
              <a:rPr sz="1400" b="1">
                <a:solidFill>
                  <a:schemeClr val="bg1"/>
                </a:solidFill>
              </a:rPr>
              <a:t>Highlights </a:t>
            </a:r>
            <a:r>
              <a:rPr sz="1400" b="1" err="1">
                <a:solidFill>
                  <a:schemeClr val="bg1"/>
                </a:solidFill>
              </a:rPr>
              <a:t>fra</a:t>
            </a:r>
            <a:r>
              <a:rPr sz="1400" b="1">
                <a:solidFill>
                  <a:schemeClr val="bg1"/>
                </a:solidFill>
              </a:rPr>
              <a:t> Green Power </a:t>
            </a:r>
            <a:r>
              <a:rPr sz="1400" b="1" err="1">
                <a:solidFill>
                  <a:schemeClr val="bg1"/>
                </a:solidFill>
              </a:rPr>
              <a:t>Denmarks</a:t>
            </a:r>
            <a:r>
              <a:rPr sz="1400" b="1">
                <a:solidFill>
                  <a:schemeClr val="bg1"/>
                </a:solidFill>
              </a:rPr>
              <a:t> </a:t>
            </a:r>
            <a:r>
              <a:rPr lang="da-DK" sz="1400" b="1">
                <a:solidFill>
                  <a:schemeClr val="bg1"/>
                </a:solidFill>
              </a:rPr>
              <a:t>o</a:t>
            </a:r>
            <a:r>
              <a:rPr sz="1400" b="1" err="1">
                <a:solidFill>
                  <a:schemeClr val="bg1"/>
                </a:solidFill>
              </a:rPr>
              <a:t>mkostningsanalyse</a:t>
            </a:r>
            <a:r>
              <a:rPr sz="1400" b="1">
                <a:solidFill>
                  <a:schemeClr val="bg1"/>
                </a:solidFill>
              </a:rPr>
              <a:t> 2024</a:t>
            </a:r>
          </a:p>
        </p:txBody>
      </p:sp>
      <p:sp>
        <p:nvSpPr>
          <p:cNvPr id="6" name="Rounded Rectangle 5"/>
          <p:cNvSpPr/>
          <p:nvPr/>
        </p:nvSpPr>
        <p:spPr>
          <a:xfrm>
            <a:off x="915988" y="2743200"/>
            <a:ext cx="4846320" cy="1645920"/>
          </a:xfrm>
          <a:prstGeom prst="roundRect">
            <a:avLst/>
          </a:prstGeom>
          <a:solidFill>
            <a:srgbClr val="FFFFFF"/>
          </a:solidFill>
          <a:ln w="9525">
            <a:solidFill>
              <a:srgbClr val="00000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sz="1600" b="1" dirty="0">
                <a:solidFill>
                  <a:srgbClr val="000000"/>
                </a:solidFill>
              </a:rPr>
              <a:t>De </a:t>
            </a:r>
            <a:r>
              <a:rPr sz="1600" b="1" dirty="0" err="1">
                <a:solidFill>
                  <a:srgbClr val="000000"/>
                </a:solidFill>
              </a:rPr>
              <a:t>politisk</a:t>
            </a:r>
            <a:r>
              <a:rPr lang="da-DK" sz="1600" b="1" dirty="0">
                <a:solidFill>
                  <a:srgbClr val="000000"/>
                </a:solidFill>
              </a:rPr>
              <a:t> pålagte</a:t>
            </a:r>
            <a:r>
              <a:rPr sz="1600" b="1" dirty="0">
                <a:solidFill>
                  <a:srgbClr val="000000"/>
                </a:solidFill>
              </a:rPr>
              <a:t> </a:t>
            </a:r>
            <a:r>
              <a:rPr sz="1600" b="1" dirty="0" err="1">
                <a:solidFill>
                  <a:srgbClr val="000000"/>
                </a:solidFill>
              </a:rPr>
              <a:t>omkostninger</a:t>
            </a:r>
            <a:r>
              <a:rPr sz="1600" b="1" dirty="0">
                <a:solidFill>
                  <a:srgbClr val="000000"/>
                </a:solidFill>
              </a:rPr>
              <a:t> </a:t>
            </a:r>
            <a:r>
              <a:rPr sz="1600" b="1" dirty="0" err="1">
                <a:solidFill>
                  <a:srgbClr val="000000"/>
                </a:solidFill>
              </a:rPr>
              <a:t>stiger</a:t>
            </a:r>
            <a:endParaRPr sz="1600" b="1" dirty="0">
              <a:solidFill>
                <a:srgbClr val="000000"/>
              </a:solidFill>
            </a:endParaRPr>
          </a:p>
          <a:p>
            <a:pPr>
              <a:defRPr sz="1200">
                <a:solidFill>
                  <a:srgbClr val="000000"/>
                </a:solidFill>
              </a:defRPr>
            </a:pPr>
            <a:r>
              <a:rPr sz="1200" dirty="0"/>
              <a:t>De </a:t>
            </a:r>
            <a:r>
              <a:rPr sz="1200" dirty="0" err="1"/>
              <a:t>omkostninge</a:t>
            </a:r>
            <a:r>
              <a:rPr lang="da-DK" sz="1200" dirty="0"/>
              <a:t>r man politisk har pålagt VE</a:t>
            </a:r>
            <a:r>
              <a:rPr sz="1200" dirty="0"/>
              <a:t> er </a:t>
            </a:r>
            <a:r>
              <a:rPr sz="1200" dirty="0" err="1"/>
              <a:t>steget</a:t>
            </a:r>
            <a:r>
              <a:rPr sz="1200" dirty="0"/>
              <a:t> med </a:t>
            </a:r>
            <a:r>
              <a:rPr lang="da-DK" sz="1200" b="1" dirty="0"/>
              <a:t>ca. 3</a:t>
            </a:r>
            <a:r>
              <a:rPr sz="1200" b="1" dirty="0"/>
              <a:t>.</a:t>
            </a:r>
            <a:r>
              <a:rPr lang="da-DK" sz="1200" b="1" dirty="0"/>
              <a:t>500</a:t>
            </a:r>
            <a:r>
              <a:rPr sz="1200" b="1" dirty="0"/>
              <a:t>% </a:t>
            </a:r>
            <a:r>
              <a:rPr sz="1200" dirty="0" err="1"/>
              <a:t>siden</a:t>
            </a:r>
            <a:r>
              <a:rPr sz="1200" dirty="0"/>
              <a:t> 2019, </a:t>
            </a:r>
            <a:r>
              <a:rPr sz="1200" dirty="0" err="1"/>
              <a:t>hvilket</a:t>
            </a:r>
            <a:r>
              <a:rPr sz="1200" dirty="0"/>
              <a:t> </a:t>
            </a:r>
            <a:r>
              <a:rPr sz="1200" dirty="0" err="1"/>
              <a:t>har</a:t>
            </a:r>
            <a:r>
              <a:rPr sz="1200" dirty="0"/>
              <a:t> </a:t>
            </a:r>
            <a:r>
              <a:rPr sz="1200" dirty="0" err="1"/>
              <a:t>skabt</a:t>
            </a:r>
            <a:r>
              <a:rPr sz="1200" dirty="0"/>
              <a:t> </a:t>
            </a:r>
            <a:r>
              <a:rPr sz="1200" dirty="0" err="1"/>
              <a:t>betydelige</a:t>
            </a:r>
            <a:r>
              <a:rPr sz="1200" dirty="0"/>
              <a:t> </a:t>
            </a:r>
            <a:r>
              <a:rPr sz="1200" dirty="0" err="1"/>
              <a:t>barrierer</a:t>
            </a:r>
            <a:r>
              <a:rPr sz="1200" dirty="0"/>
              <a:t> for den </a:t>
            </a:r>
            <a:r>
              <a:rPr sz="1200" dirty="0" err="1"/>
              <a:t>grønne</a:t>
            </a:r>
            <a:r>
              <a:rPr sz="1200" dirty="0"/>
              <a:t> </a:t>
            </a:r>
            <a:r>
              <a:rPr sz="1200" dirty="0" err="1"/>
              <a:t>omstilling</a:t>
            </a:r>
            <a:r>
              <a:rPr sz="1200" dirty="0"/>
              <a:t>. Dette </a:t>
            </a:r>
            <a:r>
              <a:rPr sz="1200" dirty="0" err="1"/>
              <a:t>omfatter</a:t>
            </a:r>
            <a:r>
              <a:rPr sz="1200" dirty="0"/>
              <a:t> </a:t>
            </a:r>
            <a:r>
              <a:rPr sz="1200" dirty="0" err="1"/>
              <a:t>både</a:t>
            </a:r>
            <a:r>
              <a:rPr sz="1200" dirty="0"/>
              <a:t> </a:t>
            </a:r>
            <a:r>
              <a:rPr sz="1200" dirty="0" err="1"/>
              <a:t>øgede</a:t>
            </a:r>
            <a:r>
              <a:rPr sz="1200" dirty="0"/>
              <a:t> </a:t>
            </a:r>
            <a:r>
              <a:rPr sz="1200" dirty="0" err="1"/>
              <a:t>kommunale</a:t>
            </a:r>
            <a:r>
              <a:rPr sz="1200" dirty="0"/>
              <a:t> </a:t>
            </a:r>
            <a:r>
              <a:rPr sz="1200" dirty="0" err="1"/>
              <a:t>bidrag</a:t>
            </a:r>
            <a:r>
              <a:rPr sz="1200" dirty="0"/>
              <a:t>, </a:t>
            </a:r>
            <a:r>
              <a:rPr sz="1200" dirty="0" err="1"/>
              <a:t>højere</a:t>
            </a:r>
            <a:r>
              <a:rPr sz="1200" dirty="0"/>
              <a:t> </a:t>
            </a:r>
            <a:r>
              <a:rPr sz="1200" dirty="0" err="1"/>
              <a:t>jordskatter</a:t>
            </a:r>
            <a:r>
              <a:rPr sz="1200" dirty="0"/>
              <a:t> og </a:t>
            </a:r>
            <a:r>
              <a:rPr sz="1200" dirty="0" err="1"/>
              <a:t>stigende</a:t>
            </a:r>
            <a:r>
              <a:rPr sz="1200" dirty="0"/>
              <a:t> </a:t>
            </a:r>
            <a:r>
              <a:rPr sz="1200" dirty="0" err="1"/>
              <a:t>tariffer</a:t>
            </a:r>
            <a:r>
              <a:rPr sz="1200" dirty="0"/>
              <a:t> </a:t>
            </a:r>
            <a:r>
              <a:rPr sz="1200" dirty="0" err="1"/>
              <a:t>særligt</a:t>
            </a:r>
            <a:r>
              <a:rPr sz="1200" dirty="0"/>
              <a:t> </a:t>
            </a:r>
            <a:r>
              <a:rPr sz="1200" dirty="0" err="1"/>
              <a:t>fra</a:t>
            </a:r>
            <a:r>
              <a:rPr sz="1200" dirty="0"/>
              <a:t> Energinet.</a:t>
            </a:r>
          </a:p>
        </p:txBody>
      </p:sp>
      <p:sp>
        <p:nvSpPr>
          <p:cNvPr id="7" name="Rounded Rectangle 6"/>
          <p:cNvSpPr/>
          <p:nvPr/>
        </p:nvSpPr>
        <p:spPr>
          <a:xfrm>
            <a:off x="6128068" y="2743200"/>
            <a:ext cx="4846320" cy="1645920"/>
          </a:xfrm>
          <a:prstGeom prst="roundRect">
            <a:avLst/>
          </a:prstGeom>
          <a:solidFill>
            <a:srgbClr val="FFFFFF"/>
          </a:solidFill>
          <a:ln w="9525">
            <a:solidFill>
              <a:srgbClr val="00000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lang="da-DK" sz="1600" b="1" dirty="0">
                <a:solidFill>
                  <a:srgbClr val="000000"/>
                </a:solidFill>
              </a:rPr>
              <a:t>VE-udbygningen går for langsomt</a:t>
            </a:r>
            <a:endParaRPr sz="1600" b="1" dirty="0">
              <a:solidFill>
                <a:srgbClr val="000000"/>
              </a:solidFill>
            </a:endParaRPr>
          </a:p>
          <a:p>
            <a:pPr>
              <a:defRPr sz="1200">
                <a:solidFill>
                  <a:srgbClr val="000000"/>
                </a:solidFill>
              </a:defRPr>
            </a:pPr>
            <a:r>
              <a:rPr sz="1200" dirty="0"/>
              <a:t>VE-</a:t>
            </a:r>
            <a:r>
              <a:rPr sz="1200" dirty="0" err="1"/>
              <a:t>udbygningen</a:t>
            </a:r>
            <a:r>
              <a:rPr sz="1200" dirty="0"/>
              <a:t> </a:t>
            </a:r>
            <a:r>
              <a:rPr lang="en-US" sz="1200" dirty="0"/>
              <a:t>ligger </a:t>
            </a:r>
            <a:r>
              <a:rPr lang="en-US" sz="1200" dirty="0" err="1"/>
              <a:t>på</a:t>
            </a:r>
            <a:r>
              <a:rPr lang="en-US" sz="1200" dirty="0"/>
              <a:t> </a:t>
            </a:r>
            <a:r>
              <a:rPr lang="en-US" sz="1200" dirty="0" err="1"/>
              <a:t>nuværende</a:t>
            </a:r>
            <a:r>
              <a:rPr lang="en-US" sz="1200" dirty="0"/>
              <a:t> </a:t>
            </a:r>
            <a:r>
              <a:rPr lang="en-US" sz="1200" dirty="0" err="1"/>
              <a:t>tidspunkt</a:t>
            </a:r>
            <a:r>
              <a:rPr lang="en-US" sz="1200" dirty="0"/>
              <a:t> </a:t>
            </a:r>
            <a:r>
              <a:rPr lang="en-US" sz="1200" dirty="0" err="1"/>
              <a:t>omkring</a:t>
            </a:r>
            <a:r>
              <a:rPr lang="en-US" sz="1200" dirty="0"/>
              <a:t> </a:t>
            </a:r>
            <a:r>
              <a:rPr lang="da-DK" sz="1200" dirty="0"/>
              <a:t> 62% under 2022-niveauet og er langt fra de politiske målsætninger. Hvis vi skal nå den forventede VE-udbygning med en konstant udbygningstakt lå tallet for 2024 </a:t>
            </a:r>
            <a:r>
              <a:rPr lang="da-DK" sz="1200" b="1" dirty="0"/>
              <a:t>6 gange lavere</a:t>
            </a:r>
            <a:r>
              <a:rPr lang="da-DK" sz="1200" dirty="0"/>
              <a:t>, end det burde have været.</a:t>
            </a:r>
          </a:p>
        </p:txBody>
      </p:sp>
      <p:sp>
        <p:nvSpPr>
          <p:cNvPr id="8" name="Rounded Rectangle 7"/>
          <p:cNvSpPr/>
          <p:nvPr/>
        </p:nvSpPr>
        <p:spPr>
          <a:xfrm>
            <a:off x="915988" y="4754880"/>
            <a:ext cx="4846320" cy="1645920"/>
          </a:xfrm>
          <a:prstGeom prst="roundRect">
            <a:avLst/>
          </a:prstGeom>
          <a:solidFill>
            <a:srgbClr val="FFFFFF"/>
          </a:solidFill>
          <a:ln w="9525">
            <a:solidFill>
              <a:srgbClr val="00000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lang="en-US" sz="1600" b="1" err="1">
                <a:solidFill>
                  <a:srgbClr val="000000"/>
                </a:solidFill>
              </a:rPr>
              <a:t>Konsekvenser</a:t>
            </a:r>
            <a:r>
              <a:rPr sz="1600" b="1">
                <a:solidFill>
                  <a:srgbClr val="000000"/>
                </a:solidFill>
              </a:rPr>
              <a:t> for Danmark</a:t>
            </a:r>
          </a:p>
          <a:p>
            <a:pPr>
              <a:defRPr sz="1200">
                <a:solidFill>
                  <a:srgbClr val="000000"/>
                </a:solidFill>
              </a:defRPr>
            </a:pPr>
            <a:r>
              <a:rPr sz="1200"/>
              <a:t>Den </a:t>
            </a:r>
            <a:r>
              <a:rPr sz="1200" err="1"/>
              <a:t>kraftigt</a:t>
            </a:r>
            <a:r>
              <a:rPr sz="1200"/>
              <a:t> </a:t>
            </a:r>
            <a:r>
              <a:rPr sz="1200" err="1"/>
              <a:t>reducerede</a:t>
            </a:r>
            <a:r>
              <a:rPr sz="1200"/>
              <a:t> VE-</a:t>
            </a:r>
            <a:r>
              <a:rPr sz="1200" err="1"/>
              <a:t>udbygning</a:t>
            </a:r>
            <a:r>
              <a:rPr sz="1200"/>
              <a:t> </a:t>
            </a:r>
            <a:r>
              <a:rPr lang="en-US" sz="1200" err="1"/>
              <a:t>kan</a:t>
            </a:r>
            <a:r>
              <a:rPr lang="en-US" sz="1200"/>
              <a:t> true </a:t>
            </a:r>
            <a:r>
              <a:rPr lang="en-US" sz="1200" err="1"/>
              <a:t>Danmarks</a:t>
            </a:r>
            <a:r>
              <a:rPr sz="1200"/>
              <a:t> </a:t>
            </a:r>
            <a:r>
              <a:rPr sz="1200" err="1"/>
              <a:t>energisikkerhed</a:t>
            </a:r>
            <a:r>
              <a:rPr lang="da-DK" sz="1200"/>
              <a:t>. Det skaber derudover risiko for højere energipriser og deraf tab af konkurrenceevne.</a:t>
            </a:r>
          </a:p>
          <a:p>
            <a:pPr>
              <a:defRPr sz="1200">
                <a:solidFill>
                  <a:srgbClr val="000000"/>
                </a:solidFill>
              </a:defRPr>
            </a:pPr>
            <a:endParaRPr sz="1200">
              <a:highlight>
                <a:srgbClr val="FFFF00"/>
              </a:highlight>
            </a:endParaRPr>
          </a:p>
        </p:txBody>
      </p:sp>
      <p:sp>
        <p:nvSpPr>
          <p:cNvPr id="9" name="Rounded Rectangle 8"/>
          <p:cNvSpPr/>
          <p:nvPr/>
        </p:nvSpPr>
        <p:spPr>
          <a:xfrm>
            <a:off x="6128068" y="4754880"/>
            <a:ext cx="4846320" cy="1645920"/>
          </a:xfrm>
          <a:prstGeom prst="roundRect">
            <a:avLst/>
          </a:prstGeom>
          <a:solidFill>
            <a:srgbClr val="FFFFFF"/>
          </a:solidFill>
          <a:ln w="9525">
            <a:solidFill>
              <a:srgbClr val="00000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sz="1600" b="1" err="1">
                <a:solidFill>
                  <a:srgbClr val="000000"/>
                </a:solidFill>
              </a:rPr>
              <a:t>Behov</a:t>
            </a:r>
            <a:r>
              <a:rPr sz="1600" b="1">
                <a:solidFill>
                  <a:srgbClr val="000000"/>
                </a:solidFill>
              </a:rPr>
              <a:t> for </a:t>
            </a:r>
            <a:r>
              <a:rPr sz="1600" b="1" err="1">
                <a:solidFill>
                  <a:srgbClr val="000000"/>
                </a:solidFill>
              </a:rPr>
              <a:t>politisk</a:t>
            </a:r>
            <a:r>
              <a:rPr sz="1600" b="1">
                <a:solidFill>
                  <a:srgbClr val="000000"/>
                </a:solidFill>
              </a:rPr>
              <a:t> </a:t>
            </a:r>
            <a:r>
              <a:rPr sz="1600" b="1" err="1">
                <a:solidFill>
                  <a:srgbClr val="000000"/>
                </a:solidFill>
              </a:rPr>
              <a:t>stillingtagen</a:t>
            </a:r>
            <a:endParaRPr sz="1600" b="1">
              <a:solidFill>
                <a:srgbClr val="000000"/>
              </a:solidFill>
            </a:endParaRPr>
          </a:p>
          <a:p>
            <a:pPr>
              <a:defRPr sz="1200">
                <a:solidFill>
                  <a:srgbClr val="000000"/>
                </a:solidFill>
              </a:defRPr>
            </a:pPr>
            <a:r>
              <a:rPr lang="da-DK" sz="1200"/>
              <a:t>O</a:t>
            </a:r>
            <a:r>
              <a:rPr sz="1200" err="1"/>
              <a:t>mkostninger</a:t>
            </a:r>
            <a:r>
              <a:rPr lang="da-DK" sz="1200"/>
              <a:t> der er pålagt politisk</a:t>
            </a:r>
            <a:r>
              <a:rPr sz="1200"/>
              <a:t> </a:t>
            </a:r>
            <a:r>
              <a:rPr sz="1200" err="1"/>
              <a:t>bremser</a:t>
            </a:r>
            <a:r>
              <a:rPr sz="1200"/>
              <a:t> VE-</a:t>
            </a:r>
            <a:r>
              <a:rPr sz="1200" err="1"/>
              <a:t>udbygningen</a:t>
            </a:r>
            <a:r>
              <a:rPr sz="1200"/>
              <a:t>, </a:t>
            </a:r>
            <a:r>
              <a:rPr sz="1200" err="1"/>
              <a:t>og</a:t>
            </a:r>
            <a:r>
              <a:rPr sz="1200"/>
              <a:t> der er </a:t>
            </a:r>
            <a:r>
              <a:rPr sz="1200" err="1"/>
              <a:t>behov</a:t>
            </a:r>
            <a:r>
              <a:rPr sz="1200"/>
              <a:t> for, at </a:t>
            </a:r>
            <a:r>
              <a:rPr sz="1200" err="1"/>
              <a:t>politikerne</a:t>
            </a:r>
            <a:r>
              <a:rPr sz="1200"/>
              <a:t> </a:t>
            </a:r>
            <a:r>
              <a:rPr sz="1200" err="1"/>
              <a:t>forholder</a:t>
            </a:r>
            <a:r>
              <a:rPr sz="1200"/>
              <a:t> sig </a:t>
            </a:r>
            <a:r>
              <a:rPr sz="1200" err="1"/>
              <a:t>til</a:t>
            </a:r>
            <a:r>
              <a:rPr sz="1200"/>
              <a:t>, om de </a:t>
            </a:r>
            <a:r>
              <a:rPr sz="1200" err="1"/>
              <a:t>nuværende</a:t>
            </a:r>
            <a:r>
              <a:rPr sz="1200"/>
              <a:t> </a:t>
            </a:r>
            <a:r>
              <a:rPr sz="1200" err="1"/>
              <a:t>rammevilkår</a:t>
            </a:r>
            <a:r>
              <a:rPr sz="1200"/>
              <a:t> er </a:t>
            </a:r>
            <a:r>
              <a:rPr sz="1200" err="1"/>
              <a:t>forenlige</a:t>
            </a:r>
            <a:r>
              <a:rPr sz="1200"/>
              <a:t> med </a:t>
            </a:r>
            <a:r>
              <a:rPr sz="1200" err="1"/>
              <a:t>en</a:t>
            </a:r>
            <a:r>
              <a:rPr sz="1200"/>
              <a:t> ambition om at </a:t>
            </a:r>
            <a:r>
              <a:rPr sz="1200" err="1"/>
              <a:t>firedoble</a:t>
            </a:r>
            <a:r>
              <a:rPr sz="1200"/>
              <a:t> VE </a:t>
            </a:r>
            <a:r>
              <a:rPr sz="1200" err="1"/>
              <a:t>på</a:t>
            </a:r>
            <a:r>
              <a:rPr sz="1200"/>
              <a:t> land</a:t>
            </a:r>
            <a:r>
              <a:rPr lang="en-US" sz="1200"/>
              <a:t> </a:t>
            </a:r>
            <a:r>
              <a:rPr lang="en-US" sz="1200" err="1"/>
              <a:t>samt</a:t>
            </a:r>
            <a:r>
              <a:rPr lang="en-US" sz="1200"/>
              <a:t> </a:t>
            </a:r>
            <a:r>
              <a:rPr lang="en-US" sz="1200" err="1"/>
              <a:t>Danmarks</a:t>
            </a:r>
            <a:r>
              <a:rPr lang="en-US" sz="1200"/>
              <a:t> </a:t>
            </a:r>
            <a:r>
              <a:rPr lang="en-US" sz="1200" err="1"/>
              <a:t>øvrige</a:t>
            </a:r>
            <a:r>
              <a:rPr lang="en-US" sz="1200"/>
              <a:t> </a:t>
            </a:r>
            <a:r>
              <a:rPr lang="en-US" sz="1200" err="1"/>
              <a:t>energipolitiske</a:t>
            </a:r>
            <a:r>
              <a:rPr lang="en-US" sz="1200"/>
              <a:t> </a:t>
            </a:r>
            <a:r>
              <a:rPr lang="en-US" sz="1200" err="1"/>
              <a:t>interesser</a:t>
            </a:r>
            <a:r>
              <a:rPr lang="en-US" sz="1200"/>
              <a:t>. </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8" y="8659"/>
            <a:ext cx="12188952" cy="6858000"/>
          </a:xfrm>
          <a:prstGeom prst="rect">
            <a:avLst/>
          </a:prstGeom>
          <a:solidFill>
            <a:srgbClr val="307675"/>
          </a:solidFill>
          <a:ln>
            <a:solidFill>
              <a:srgbClr val="66CC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915988" y="274321"/>
            <a:ext cx="10058400" cy="584775"/>
          </a:xfrm>
          <a:prstGeom prst="rect">
            <a:avLst/>
          </a:prstGeom>
          <a:noFill/>
        </p:spPr>
        <p:txBody>
          <a:bodyPr wrap="square">
            <a:spAutoFit/>
          </a:bodyPr>
          <a:lstStyle/>
          <a:p>
            <a:pPr algn="l"/>
            <a:r>
              <a:rPr sz="3200" b="1">
                <a:solidFill>
                  <a:srgbClr val="FFFFFF"/>
                </a:solidFill>
              </a:rPr>
              <a:t>Omstillingskrisen</a:t>
            </a:r>
          </a:p>
        </p:txBody>
      </p:sp>
      <p:sp>
        <p:nvSpPr>
          <p:cNvPr id="4" name="TextBox 3"/>
          <p:cNvSpPr txBox="1"/>
          <p:nvPr/>
        </p:nvSpPr>
        <p:spPr>
          <a:xfrm>
            <a:off x="915988" y="812205"/>
            <a:ext cx="10058400" cy="584775"/>
          </a:xfrm>
          <a:prstGeom prst="rect">
            <a:avLst/>
          </a:prstGeom>
          <a:noFill/>
        </p:spPr>
        <p:txBody>
          <a:bodyPr wrap="square">
            <a:spAutoFit/>
          </a:bodyPr>
          <a:lstStyle/>
          <a:p>
            <a:pPr algn="l"/>
            <a:r>
              <a:rPr sz="1600" b="1" i="1">
                <a:solidFill>
                  <a:schemeClr val="bg1"/>
                </a:solidFill>
              </a:rPr>
              <a:t>Danmark mister momentum </a:t>
            </a:r>
            <a:r>
              <a:rPr sz="1600" b="1" i="1" err="1">
                <a:solidFill>
                  <a:schemeClr val="bg1"/>
                </a:solidFill>
              </a:rPr>
              <a:t>i</a:t>
            </a:r>
            <a:r>
              <a:rPr sz="1600" b="1" i="1">
                <a:solidFill>
                  <a:schemeClr val="bg1"/>
                </a:solidFill>
              </a:rPr>
              <a:t> den </a:t>
            </a:r>
            <a:r>
              <a:rPr sz="1600" b="1" i="1" err="1">
                <a:solidFill>
                  <a:schemeClr val="bg1"/>
                </a:solidFill>
              </a:rPr>
              <a:t>grønne</a:t>
            </a:r>
            <a:r>
              <a:rPr sz="1600" b="1" i="1">
                <a:solidFill>
                  <a:schemeClr val="bg1"/>
                </a:solidFill>
              </a:rPr>
              <a:t> </a:t>
            </a:r>
            <a:r>
              <a:rPr sz="1600" b="1" i="1" err="1">
                <a:solidFill>
                  <a:schemeClr val="bg1"/>
                </a:solidFill>
              </a:rPr>
              <a:t>omstilling</a:t>
            </a:r>
            <a:r>
              <a:rPr sz="1600" b="1" i="1">
                <a:solidFill>
                  <a:schemeClr val="bg1"/>
                </a:solidFill>
              </a:rPr>
              <a:t> – tempo og </a:t>
            </a:r>
            <a:r>
              <a:rPr sz="1600" b="1" i="1" err="1">
                <a:solidFill>
                  <a:schemeClr val="bg1"/>
                </a:solidFill>
              </a:rPr>
              <a:t>volumen</a:t>
            </a:r>
            <a:r>
              <a:rPr sz="1600" b="1" i="1">
                <a:solidFill>
                  <a:schemeClr val="bg1"/>
                </a:solidFill>
              </a:rPr>
              <a:t> </a:t>
            </a:r>
            <a:r>
              <a:rPr sz="1600" b="1" i="1" err="1">
                <a:solidFill>
                  <a:schemeClr val="bg1"/>
                </a:solidFill>
              </a:rPr>
              <a:t>i</a:t>
            </a:r>
            <a:r>
              <a:rPr sz="1600" b="1" i="1">
                <a:solidFill>
                  <a:schemeClr val="bg1"/>
                </a:solidFill>
              </a:rPr>
              <a:t> VE-</a:t>
            </a:r>
            <a:r>
              <a:rPr sz="1600" b="1" i="1" err="1">
                <a:solidFill>
                  <a:schemeClr val="bg1"/>
                </a:solidFill>
              </a:rPr>
              <a:t>udbygningen</a:t>
            </a:r>
            <a:r>
              <a:rPr sz="1600" b="1" i="1">
                <a:solidFill>
                  <a:schemeClr val="bg1"/>
                </a:solidFill>
              </a:rPr>
              <a:t> </a:t>
            </a:r>
            <a:r>
              <a:rPr sz="1600" b="1" i="1" err="1">
                <a:solidFill>
                  <a:schemeClr val="bg1"/>
                </a:solidFill>
              </a:rPr>
              <a:t>på</a:t>
            </a:r>
            <a:r>
              <a:rPr sz="1600" b="1" i="1">
                <a:solidFill>
                  <a:schemeClr val="bg1"/>
                </a:solidFill>
              </a:rPr>
              <a:t> land er </a:t>
            </a:r>
            <a:r>
              <a:rPr sz="1600" b="1" i="1" err="1">
                <a:solidFill>
                  <a:schemeClr val="bg1"/>
                </a:solidFill>
              </a:rPr>
              <a:t>afgørende</a:t>
            </a:r>
            <a:endParaRPr sz="1600" b="1" i="1">
              <a:solidFill>
                <a:schemeClr val="bg1"/>
              </a:solidFill>
            </a:endParaRPr>
          </a:p>
        </p:txBody>
      </p:sp>
      <p:sp>
        <p:nvSpPr>
          <p:cNvPr id="5" name="TextBox 4"/>
          <p:cNvSpPr txBox="1"/>
          <p:nvPr/>
        </p:nvSpPr>
        <p:spPr>
          <a:xfrm>
            <a:off x="915988" y="1567350"/>
            <a:ext cx="10058400" cy="1015663"/>
          </a:xfrm>
          <a:prstGeom prst="rect">
            <a:avLst/>
          </a:prstGeom>
          <a:noFill/>
        </p:spPr>
        <p:txBody>
          <a:bodyPr wrap="square" lIns="91440" tIns="45720" rIns="91440" bIns="45720" anchor="t">
            <a:spAutoFit/>
          </a:bodyPr>
          <a:lstStyle/>
          <a:p>
            <a:r>
              <a:rPr lang="da-DK" sz="1200">
                <a:solidFill>
                  <a:srgbClr val="FFFFFF"/>
                </a:solidFill>
              </a:rPr>
              <a:t>Vedvarende energi på land er afgørende for at reducere vores afhængighed af kul, olie og naturgas. Hvis den danske omstilling til øget </a:t>
            </a:r>
            <a:r>
              <a:rPr lang="da-DK" sz="1200" err="1">
                <a:solidFill>
                  <a:srgbClr val="FFFFFF"/>
                </a:solidFill>
              </a:rPr>
              <a:t>elektrificeting</a:t>
            </a:r>
            <a:r>
              <a:rPr lang="da-DK" sz="1200">
                <a:solidFill>
                  <a:srgbClr val="FFFFFF"/>
                </a:solidFill>
              </a:rPr>
              <a:t> ikke skal medføre en øget afhængighed af udenlandsk produceret strøm, forudsættes en markant udbygning af dansk produceret grøn strøm. Allerede nu kigger vi ind i en situation, hvor vores afhængighed af strøm fra udlandet bliver større og større. Havvindudbuddet i 2024 endte desværre uden bud, hvilket understreger behovet for at fokusere på og styrke den landbaserede energiproduktion.  Det vil ikke være muligt for havvinden at kunne levere strøm før 2030. </a:t>
            </a:r>
            <a:endParaRPr lang="da-DK"/>
          </a:p>
        </p:txBody>
      </p:sp>
      <p:sp>
        <p:nvSpPr>
          <p:cNvPr id="6" name="TextBox 5"/>
          <p:cNvSpPr txBox="1"/>
          <p:nvPr/>
        </p:nvSpPr>
        <p:spPr>
          <a:xfrm>
            <a:off x="915988" y="2583046"/>
            <a:ext cx="10058400" cy="1200329"/>
          </a:xfrm>
          <a:prstGeom prst="rect">
            <a:avLst/>
          </a:prstGeom>
          <a:noFill/>
        </p:spPr>
        <p:txBody>
          <a:bodyPr wrap="square">
            <a:spAutoFit/>
          </a:bodyPr>
          <a:lstStyle/>
          <a:p>
            <a:pPr algn="l"/>
            <a:r>
              <a:rPr lang="da-DK" sz="1200">
                <a:solidFill>
                  <a:srgbClr val="FFFFFF"/>
                </a:solidFill>
              </a:rPr>
              <a:t>Under 20 procent af Danmarks energiforbrug er elektrificeret. Vi har brug for meget mere grøn strøm, når transport, opvarmning og industri skal omlægges. Uden en hurtigere udbygning af VE på land vil vi misse muligheden for at blive selvforsynende og ende med dyr import af strøm. Selvforsyning handler ikke kun om uafhængighed – det handler om at sikre, at danske husholdninger og virksomheder har pålidelig adgang til strøm til konkurrencedygtige priser, uden at være prisgivet udenlandske energimarkeders udsving og geopolitiske spændinger. </a:t>
            </a:r>
            <a:r>
              <a:rPr lang="da-DK" sz="1200">
                <a:solidFill>
                  <a:schemeClr val="bg1"/>
                </a:solidFill>
              </a:rPr>
              <a:t>Vi sakker bagud med forbrugsomstillingen, og manglende klarhed om den fremtidige produktionskapacitet kan bremse virksomhedernes beslutning om at elektrificere deres drift.</a:t>
            </a:r>
            <a:endParaRPr sz="1200">
              <a:solidFill>
                <a:schemeClr val="bg1"/>
              </a:solidFill>
            </a:endParaRPr>
          </a:p>
        </p:txBody>
      </p:sp>
      <p:sp>
        <p:nvSpPr>
          <p:cNvPr id="7" name="TextBox 6"/>
          <p:cNvSpPr txBox="1"/>
          <p:nvPr/>
        </p:nvSpPr>
        <p:spPr>
          <a:xfrm>
            <a:off x="915988" y="3881986"/>
            <a:ext cx="10058400" cy="646331"/>
          </a:xfrm>
          <a:prstGeom prst="rect">
            <a:avLst/>
          </a:prstGeom>
          <a:noFill/>
        </p:spPr>
        <p:txBody>
          <a:bodyPr wrap="square">
            <a:spAutoFit/>
          </a:bodyPr>
          <a:lstStyle/>
          <a:p>
            <a:pPr algn="l"/>
            <a:r>
              <a:rPr sz="1200">
                <a:solidFill>
                  <a:srgbClr val="FFFFFF"/>
                </a:solidFill>
              </a:rPr>
              <a:t>For at </a:t>
            </a:r>
            <a:r>
              <a:rPr sz="1200" err="1">
                <a:solidFill>
                  <a:srgbClr val="FFFFFF"/>
                </a:solidFill>
              </a:rPr>
              <a:t>skabe</a:t>
            </a:r>
            <a:r>
              <a:rPr sz="1200">
                <a:solidFill>
                  <a:srgbClr val="FFFFFF"/>
                </a:solidFill>
              </a:rPr>
              <a:t> </a:t>
            </a:r>
            <a:r>
              <a:rPr sz="1200" err="1">
                <a:solidFill>
                  <a:srgbClr val="FFFFFF"/>
                </a:solidFill>
              </a:rPr>
              <a:t>transparens</a:t>
            </a:r>
            <a:r>
              <a:rPr sz="1200">
                <a:solidFill>
                  <a:srgbClr val="FFFFFF"/>
                </a:solidFill>
              </a:rPr>
              <a:t> </a:t>
            </a:r>
            <a:r>
              <a:rPr sz="1200" err="1">
                <a:solidFill>
                  <a:srgbClr val="FFFFFF"/>
                </a:solidFill>
              </a:rPr>
              <a:t>omkring</a:t>
            </a:r>
            <a:r>
              <a:rPr sz="1200">
                <a:solidFill>
                  <a:srgbClr val="FFFFFF"/>
                </a:solidFill>
              </a:rPr>
              <a:t> </a:t>
            </a:r>
            <a:r>
              <a:rPr sz="1200" err="1">
                <a:solidFill>
                  <a:srgbClr val="FFFFFF"/>
                </a:solidFill>
              </a:rPr>
              <a:t>udviklingen</a:t>
            </a:r>
            <a:r>
              <a:rPr sz="1200">
                <a:solidFill>
                  <a:srgbClr val="FFFFFF"/>
                </a:solidFill>
              </a:rPr>
              <a:t> </a:t>
            </a:r>
            <a:r>
              <a:rPr sz="1200" err="1">
                <a:solidFill>
                  <a:srgbClr val="FFFFFF"/>
                </a:solidFill>
              </a:rPr>
              <a:t>udgiver</a:t>
            </a:r>
            <a:r>
              <a:rPr sz="1200">
                <a:solidFill>
                  <a:srgbClr val="FFFFFF"/>
                </a:solidFill>
              </a:rPr>
              <a:t> Green Power Denmark for </a:t>
            </a:r>
            <a:r>
              <a:rPr sz="1200" err="1">
                <a:solidFill>
                  <a:srgbClr val="FFFFFF"/>
                </a:solidFill>
              </a:rPr>
              <a:t>andet</a:t>
            </a:r>
            <a:r>
              <a:rPr sz="1200">
                <a:solidFill>
                  <a:srgbClr val="FFFFFF"/>
                </a:solidFill>
              </a:rPr>
              <a:t> </a:t>
            </a:r>
            <a:r>
              <a:rPr sz="1200" err="1">
                <a:solidFill>
                  <a:srgbClr val="FFFFFF"/>
                </a:solidFill>
              </a:rPr>
              <a:t>år</a:t>
            </a:r>
            <a:r>
              <a:rPr sz="1200">
                <a:solidFill>
                  <a:srgbClr val="FFFFFF"/>
                </a:solidFill>
              </a:rPr>
              <a:t> </a:t>
            </a:r>
            <a:r>
              <a:rPr sz="1200" err="1">
                <a:solidFill>
                  <a:srgbClr val="FFFFFF"/>
                </a:solidFill>
              </a:rPr>
              <a:t>i</a:t>
            </a:r>
            <a:r>
              <a:rPr sz="1200">
                <a:solidFill>
                  <a:srgbClr val="FFFFFF"/>
                </a:solidFill>
              </a:rPr>
              <a:t> </a:t>
            </a:r>
            <a:r>
              <a:rPr sz="1200" err="1">
                <a:solidFill>
                  <a:srgbClr val="FFFFFF"/>
                </a:solidFill>
              </a:rPr>
              <a:t>træk</a:t>
            </a:r>
            <a:r>
              <a:rPr sz="1200">
                <a:solidFill>
                  <a:srgbClr val="FFFFFF"/>
                </a:solidFill>
              </a:rPr>
              <a:t> </a:t>
            </a:r>
            <a:r>
              <a:rPr sz="1200" err="1">
                <a:solidFill>
                  <a:srgbClr val="FFFFFF"/>
                </a:solidFill>
              </a:rPr>
              <a:t>en</a:t>
            </a:r>
            <a:r>
              <a:rPr sz="1200">
                <a:solidFill>
                  <a:srgbClr val="FFFFFF"/>
                </a:solidFill>
              </a:rPr>
              <a:t> </a:t>
            </a:r>
            <a:r>
              <a:rPr sz="1200" err="1">
                <a:solidFill>
                  <a:srgbClr val="FFFFFF"/>
                </a:solidFill>
              </a:rPr>
              <a:t>detaljeret</a:t>
            </a:r>
            <a:r>
              <a:rPr sz="1200">
                <a:solidFill>
                  <a:srgbClr val="FFFFFF"/>
                </a:solidFill>
              </a:rPr>
              <a:t> </a:t>
            </a:r>
            <a:r>
              <a:rPr sz="1200" err="1">
                <a:solidFill>
                  <a:srgbClr val="FFFFFF"/>
                </a:solidFill>
              </a:rPr>
              <a:t>omkostningsanalyse</a:t>
            </a:r>
            <a:r>
              <a:rPr sz="1200">
                <a:solidFill>
                  <a:srgbClr val="FFFFFF"/>
                </a:solidFill>
              </a:rPr>
              <a:t>. </a:t>
            </a:r>
            <a:r>
              <a:rPr sz="1200" err="1">
                <a:solidFill>
                  <a:srgbClr val="FFFFFF"/>
                </a:solidFill>
              </a:rPr>
              <a:t>Analysen</a:t>
            </a:r>
            <a:r>
              <a:rPr sz="1200">
                <a:solidFill>
                  <a:srgbClr val="FFFFFF"/>
                </a:solidFill>
              </a:rPr>
              <a:t> </a:t>
            </a:r>
            <a:r>
              <a:rPr sz="1200" err="1">
                <a:solidFill>
                  <a:srgbClr val="FFFFFF"/>
                </a:solidFill>
              </a:rPr>
              <a:t>dokumenterer</a:t>
            </a:r>
            <a:r>
              <a:rPr sz="1200">
                <a:solidFill>
                  <a:srgbClr val="FFFFFF"/>
                </a:solidFill>
              </a:rPr>
              <a:t> de </a:t>
            </a:r>
            <a:r>
              <a:rPr sz="1200" err="1">
                <a:solidFill>
                  <a:srgbClr val="FFFFFF"/>
                </a:solidFill>
              </a:rPr>
              <a:t>stigende</a:t>
            </a:r>
            <a:r>
              <a:rPr sz="1200">
                <a:solidFill>
                  <a:srgbClr val="FFFFFF"/>
                </a:solidFill>
              </a:rPr>
              <a:t> </a:t>
            </a:r>
            <a:r>
              <a:rPr sz="1200" err="1">
                <a:solidFill>
                  <a:srgbClr val="FFFFFF"/>
                </a:solidFill>
              </a:rPr>
              <a:t>udgifter</a:t>
            </a:r>
            <a:r>
              <a:rPr sz="1200">
                <a:solidFill>
                  <a:srgbClr val="FFFFFF"/>
                </a:solidFill>
              </a:rPr>
              <a:t> </a:t>
            </a:r>
            <a:r>
              <a:rPr sz="1200" err="1">
                <a:solidFill>
                  <a:srgbClr val="FFFFFF"/>
                </a:solidFill>
              </a:rPr>
              <a:t>til</a:t>
            </a:r>
            <a:r>
              <a:rPr sz="1200">
                <a:solidFill>
                  <a:srgbClr val="FFFFFF"/>
                </a:solidFill>
              </a:rPr>
              <a:t> VE-</a:t>
            </a:r>
            <a:r>
              <a:rPr sz="1200" err="1">
                <a:solidFill>
                  <a:srgbClr val="FFFFFF"/>
                </a:solidFill>
              </a:rPr>
              <a:t>projekter</a:t>
            </a:r>
            <a:r>
              <a:rPr sz="1200">
                <a:solidFill>
                  <a:srgbClr val="FFFFFF"/>
                </a:solidFill>
              </a:rPr>
              <a:t> og stiller </a:t>
            </a:r>
            <a:r>
              <a:rPr sz="1200" err="1">
                <a:solidFill>
                  <a:srgbClr val="FFFFFF"/>
                </a:solidFill>
              </a:rPr>
              <a:t>spørgsmål</a:t>
            </a:r>
            <a:r>
              <a:rPr sz="1200">
                <a:solidFill>
                  <a:srgbClr val="FFFFFF"/>
                </a:solidFill>
              </a:rPr>
              <a:t> </a:t>
            </a:r>
            <a:r>
              <a:rPr sz="1200" err="1">
                <a:solidFill>
                  <a:srgbClr val="FFFFFF"/>
                </a:solidFill>
              </a:rPr>
              <a:t>til</a:t>
            </a:r>
            <a:r>
              <a:rPr sz="1200">
                <a:solidFill>
                  <a:srgbClr val="FFFFFF"/>
                </a:solidFill>
              </a:rPr>
              <a:t> </a:t>
            </a:r>
            <a:r>
              <a:rPr sz="1200" err="1">
                <a:solidFill>
                  <a:srgbClr val="FFFFFF"/>
                </a:solidFill>
              </a:rPr>
              <a:t>beslutningstagerne</a:t>
            </a:r>
            <a:r>
              <a:rPr sz="1200">
                <a:solidFill>
                  <a:srgbClr val="FFFFFF"/>
                </a:solidFill>
              </a:rPr>
              <a:t>, om det er </a:t>
            </a:r>
            <a:r>
              <a:rPr sz="1200" err="1">
                <a:solidFill>
                  <a:srgbClr val="FFFFFF"/>
                </a:solidFill>
              </a:rPr>
              <a:t>holdbart</a:t>
            </a:r>
            <a:r>
              <a:rPr sz="1200">
                <a:solidFill>
                  <a:srgbClr val="FFFFFF"/>
                </a:solidFill>
              </a:rPr>
              <a:t> </a:t>
            </a:r>
            <a:r>
              <a:rPr sz="1200" err="1">
                <a:solidFill>
                  <a:srgbClr val="FFFFFF"/>
                </a:solidFill>
              </a:rPr>
              <a:t>i</a:t>
            </a:r>
            <a:r>
              <a:rPr sz="1200">
                <a:solidFill>
                  <a:srgbClr val="FFFFFF"/>
                </a:solidFill>
              </a:rPr>
              <a:t> den </a:t>
            </a:r>
            <a:r>
              <a:rPr sz="1200" err="1">
                <a:solidFill>
                  <a:srgbClr val="FFFFFF"/>
                </a:solidFill>
              </a:rPr>
              <a:t>omstillingskrise</a:t>
            </a:r>
            <a:r>
              <a:rPr sz="1200">
                <a:solidFill>
                  <a:srgbClr val="FFFFFF"/>
                </a:solidFill>
              </a:rPr>
              <a:t>, Danmark </a:t>
            </a:r>
            <a:r>
              <a:rPr sz="1200" err="1">
                <a:solidFill>
                  <a:srgbClr val="FFFFFF"/>
                </a:solidFill>
              </a:rPr>
              <a:t>befinder</a:t>
            </a:r>
            <a:r>
              <a:rPr sz="1200">
                <a:solidFill>
                  <a:srgbClr val="FFFFFF"/>
                </a:solidFill>
              </a:rPr>
              <a:t> sig </a:t>
            </a:r>
            <a:r>
              <a:rPr sz="1200" err="1">
                <a:solidFill>
                  <a:srgbClr val="FFFFFF"/>
                </a:solidFill>
              </a:rPr>
              <a:t>i</a:t>
            </a:r>
            <a:r>
              <a:rPr sz="1200">
                <a:solidFill>
                  <a:srgbClr val="FFFFFF"/>
                </a:solidFill>
              </a:rPr>
              <a:t>.</a:t>
            </a:r>
          </a:p>
        </p:txBody>
      </p:sp>
      <p:sp>
        <p:nvSpPr>
          <p:cNvPr id="8" name="TextBox 7"/>
          <p:cNvSpPr txBox="1"/>
          <p:nvPr/>
        </p:nvSpPr>
        <p:spPr>
          <a:xfrm>
            <a:off x="915988" y="4525005"/>
            <a:ext cx="10058400" cy="338554"/>
          </a:xfrm>
          <a:prstGeom prst="rect">
            <a:avLst/>
          </a:prstGeom>
          <a:noFill/>
        </p:spPr>
        <p:txBody>
          <a:bodyPr wrap="square">
            <a:spAutoFit/>
          </a:bodyPr>
          <a:lstStyle/>
          <a:p>
            <a:pPr algn="l"/>
            <a:r>
              <a:rPr sz="1600" b="1" err="1">
                <a:solidFill>
                  <a:schemeClr val="bg1"/>
                </a:solidFill>
              </a:rPr>
              <a:t>Konsekvenser</a:t>
            </a:r>
            <a:r>
              <a:rPr sz="1600" b="1">
                <a:solidFill>
                  <a:schemeClr val="bg1"/>
                </a:solidFill>
              </a:rPr>
              <a:t> </a:t>
            </a:r>
            <a:r>
              <a:rPr sz="1600" b="1" err="1">
                <a:solidFill>
                  <a:schemeClr val="bg1"/>
                </a:solidFill>
              </a:rPr>
              <a:t>ved</a:t>
            </a:r>
            <a:r>
              <a:rPr sz="1600" b="1">
                <a:solidFill>
                  <a:schemeClr val="bg1"/>
                </a:solidFill>
              </a:rPr>
              <a:t> </a:t>
            </a:r>
            <a:r>
              <a:rPr sz="1600" b="1" err="1">
                <a:solidFill>
                  <a:schemeClr val="bg1"/>
                </a:solidFill>
              </a:rPr>
              <a:t>manglende</a:t>
            </a:r>
            <a:r>
              <a:rPr sz="1600" b="1">
                <a:solidFill>
                  <a:schemeClr val="bg1"/>
                </a:solidFill>
              </a:rPr>
              <a:t> handling:</a:t>
            </a:r>
          </a:p>
        </p:txBody>
      </p:sp>
      <p:sp>
        <p:nvSpPr>
          <p:cNvPr id="10" name="Rounded Rectangle 9"/>
          <p:cNvSpPr/>
          <p:nvPr/>
        </p:nvSpPr>
        <p:spPr>
          <a:xfrm>
            <a:off x="4482148" y="5034094"/>
            <a:ext cx="3316940" cy="1097280"/>
          </a:xfrm>
          <a:prstGeom prst="roundRect">
            <a:avLst/>
          </a:prstGeom>
          <a:solidFill>
            <a:srgbClr val="FFFFFF"/>
          </a:solidFill>
          <a:ln w="9525">
            <a:solidFill>
              <a:srgbClr val="00000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lang="da-DK" sz="1400" b="1" dirty="0">
                <a:solidFill>
                  <a:schemeClr val="tx1"/>
                </a:solidFill>
              </a:rPr>
              <a:t>Højere elpriser</a:t>
            </a:r>
          </a:p>
          <a:p>
            <a:pPr>
              <a:defRPr sz="1100">
                <a:solidFill>
                  <a:srgbClr val="000000"/>
                </a:solidFill>
              </a:defRPr>
            </a:pPr>
            <a:r>
              <a:rPr lang="da-DK" sz="1100" dirty="0">
                <a:solidFill>
                  <a:schemeClr val="tx1"/>
                </a:solidFill>
              </a:rPr>
              <a:t>Risiko for højere energipriser og deraf tab af konkurrenceevne.</a:t>
            </a:r>
          </a:p>
        </p:txBody>
      </p:sp>
      <p:sp>
        <p:nvSpPr>
          <p:cNvPr id="11" name="Rounded Rectangle 10"/>
          <p:cNvSpPr/>
          <p:nvPr/>
        </p:nvSpPr>
        <p:spPr>
          <a:xfrm>
            <a:off x="8048308" y="5034094"/>
            <a:ext cx="3200400" cy="1097280"/>
          </a:xfrm>
          <a:prstGeom prst="roundRect">
            <a:avLst/>
          </a:prstGeom>
          <a:solidFill>
            <a:srgbClr val="FFFFFF"/>
          </a:solidFill>
          <a:ln w="9525">
            <a:solidFill>
              <a:srgbClr val="00000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endParaRPr lang="en-US" sz="1400" b="1" dirty="0">
              <a:solidFill>
                <a:schemeClr val="tx1"/>
              </a:solidFill>
            </a:endParaRPr>
          </a:p>
          <a:p>
            <a:pPr algn="ctr"/>
            <a:r>
              <a:rPr lang="da-DK" sz="1400" b="1" dirty="0">
                <a:solidFill>
                  <a:schemeClr val="tx1"/>
                </a:solidFill>
              </a:rPr>
              <a:t>Svækkelse af e</a:t>
            </a:r>
            <a:r>
              <a:rPr lang="en-US" sz="1400" b="1" dirty="0" err="1">
                <a:solidFill>
                  <a:schemeClr val="tx1"/>
                </a:solidFill>
              </a:rPr>
              <a:t>nergisikkerhed</a:t>
            </a:r>
            <a:endParaRPr lang="en-US" sz="1400" dirty="0">
              <a:solidFill>
                <a:schemeClr val="tx1"/>
              </a:solidFill>
            </a:endParaRPr>
          </a:p>
          <a:p>
            <a:pPr>
              <a:defRPr sz="1100">
                <a:solidFill>
                  <a:srgbClr val="000000"/>
                </a:solidFill>
              </a:defRPr>
            </a:pPr>
            <a:r>
              <a:rPr lang="en-US" sz="1100" dirty="0" err="1">
                <a:solidFill>
                  <a:schemeClr val="tx1"/>
                </a:solidFill>
              </a:rPr>
              <a:t>Øget</a:t>
            </a:r>
            <a:r>
              <a:rPr lang="en-US" sz="1100" dirty="0">
                <a:solidFill>
                  <a:schemeClr val="tx1"/>
                </a:solidFill>
              </a:rPr>
              <a:t> </a:t>
            </a:r>
            <a:r>
              <a:rPr lang="en-US" sz="1100" dirty="0" err="1">
                <a:solidFill>
                  <a:schemeClr val="tx1"/>
                </a:solidFill>
              </a:rPr>
              <a:t>afhængighed</a:t>
            </a:r>
            <a:r>
              <a:rPr lang="en-US" sz="1100" dirty="0">
                <a:solidFill>
                  <a:schemeClr val="tx1"/>
                </a:solidFill>
              </a:rPr>
              <a:t> </a:t>
            </a:r>
            <a:r>
              <a:rPr lang="en-US" sz="1100" dirty="0" err="1">
                <a:solidFill>
                  <a:schemeClr val="tx1"/>
                </a:solidFill>
              </a:rPr>
              <a:t>af</a:t>
            </a:r>
            <a:r>
              <a:rPr lang="en-US" sz="1100" dirty="0">
                <a:solidFill>
                  <a:schemeClr val="tx1"/>
                </a:solidFill>
              </a:rPr>
              <a:t> </a:t>
            </a:r>
            <a:r>
              <a:rPr lang="en-US" sz="1100" dirty="0" err="1">
                <a:solidFill>
                  <a:schemeClr val="tx1"/>
                </a:solidFill>
              </a:rPr>
              <a:t>udenlandsk</a:t>
            </a:r>
            <a:r>
              <a:rPr lang="en-US" sz="1100" dirty="0">
                <a:solidFill>
                  <a:schemeClr val="tx1"/>
                </a:solidFill>
              </a:rPr>
              <a:t> </a:t>
            </a:r>
            <a:r>
              <a:rPr lang="en-US" sz="1100" dirty="0" err="1">
                <a:solidFill>
                  <a:schemeClr val="tx1"/>
                </a:solidFill>
              </a:rPr>
              <a:t>energi</a:t>
            </a:r>
            <a:r>
              <a:rPr lang="en-US" sz="1100" dirty="0">
                <a:solidFill>
                  <a:schemeClr val="tx1"/>
                </a:solidFill>
              </a:rPr>
              <a:t> og </a:t>
            </a:r>
            <a:r>
              <a:rPr lang="en-US" sz="1100" dirty="0" err="1">
                <a:solidFill>
                  <a:schemeClr val="tx1"/>
                </a:solidFill>
              </a:rPr>
              <a:t>risiko</a:t>
            </a:r>
            <a:r>
              <a:rPr lang="en-US" sz="1100" dirty="0">
                <a:solidFill>
                  <a:schemeClr val="tx1"/>
                </a:solidFill>
              </a:rPr>
              <a:t> for </a:t>
            </a:r>
            <a:r>
              <a:rPr lang="en-US" sz="1100" dirty="0" err="1">
                <a:solidFill>
                  <a:schemeClr val="tx1"/>
                </a:solidFill>
              </a:rPr>
              <a:t>forsyningsudfordringer</a:t>
            </a:r>
            <a:r>
              <a:rPr lang="da-DK" sz="1100" dirty="0">
                <a:solidFill>
                  <a:schemeClr val="tx1"/>
                </a:solidFill>
              </a:rPr>
              <a:t>.</a:t>
            </a:r>
            <a:endParaRPr lang="da-DK" dirty="0">
              <a:solidFill>
                <a:schemeClr val="tx1"/>
              </a:solidFill>
            </a:endParaRPr>
          </a:p>
          <a:p>
            <a:pPr>
              <a:defRPr sz="1100">
                <a:solidFill>
                  <a:srgbClr val="000000"/>
                </a:solidFill>
              </a:defRPr>
            </a:pPr>
            <a:endParaRPr lang="da-DK" sz="1100" dirty="0"/>
          </a:p>
        </p:txBody>
      </p:sp>
      <p:sp>
        <p:nvSpPr>
          <p:cNvPr id="12" name="Rounded Rectangle 10">
            <a:extLst>
              <a:ext uri="{FF2B5EF4-FFF2-40B4-BE49-F238E27FC236}">
                <a16:creationId xmlns:a16="http://schemas.microsoft.com/office/drawing/2014/main" id="{D25023BE-0640-8479-8A23-AD7F6F6DC159}"/>
              </a:ext>
            </a:extLst>
          </p:cNvPr>
          <p:cNvSpPr/>
          <p:nvPr/>
        </p:nvSpPr>
        <p:spPr>
          <a:xfrm>
            <a:off x="912402" y="5034094"/>
            <a:ext cx="3343835" cy="1097280"/>
          </a:xfrm>
          <a:prstGeom prst="roundRect">
            <a:avLst/>
          </a:prstGeom>
          <a:solidFill>
            <a:srgbClr val="FFFFFF"/>
          </a:solidFill>
          <a:ln w="9525">
            <a:solidFill>
              <a:srgbClr val="00000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endParaRPr lang="en-US" sz="1400" b="1" dirty="0">
              <a:solidFill>
                <a:schemeClr val="tx1"/>
              </a:solidFill>
            </a:endParaRPr>
          </a:p>
          <a:p>
            <a:pPr algn="ctr"/>
            <a:endParaRPr lang="en-US" sz="1400" b="1" dirty="0">
              <a:solidFill>
                <a:schemeClr val="tx1"/>
              </a:solidFill>
            </a:endParaRPr>
          </a:p>
          <a:p>
            <a:pPr algn="ctr"/>
            <a:r>
              <a:rPr lang="en-US" sz="1400" b="1" dirty="0" err="1">
                <a:solidFill>
                  <a:schemeClr val="tx1"/>
                </a:solidFill>
              </a:rPr>
              <a:t>Svært</a:t>
            </a:r>
            <a:r>
              <a:rPr lang="en-US" sz="1400" b="1" dirty="0">
                <a:solidFill>
                  <a:schemeClr val="tx1"/>
                </a:solidFill>
              </a:rPr>
              <a:t> at </a:t>
            </a:r>
            <a:r>
              <a:rPr lang="en-US" sz="1400" b="1" dirty="0" err="1">
                <a:solidFill>
                  <a:schemeClr val="tx1"/>
                </a:solidFill>
              </a:rPr>
              <a:t>nå</a:t>
            </a:r>
            <a:r>
              <a:rPr lang="en-US" sz="1400" b="1" dirty="0">
                <a:solidFill>
                  <a:schemeClr val="tx1"/>
                </a:solidFill>
              </a:rPr>
              <a:t> VE-</a:t>
            </a:r>
            <a:r>
              <a:rPr lang="en-US" sz="1400" b="1" dirty="0" err="1">
                <a:solidFill>
                  <a:schemeClr val="tx1"/>
                </a:solidFill>
              </a:rPr>
              <a:t>mål</a:t>
            </a:r>
            <a:endParaRPr lang="da-DK" sz="1400" b="1" dirty="0">
              <a:solidFill>
                <a:schemeClr val="tx1"/>
              </a:solidFill>
            </a:endParaRPr>
          </a:p>
          <a:p>
            <a:pPr>
              <a:defRPr sz="1100">
                <a:solidFill>
                  <a:srgbClr val="000000"/>
                </a:solidFill>
              </a:defRPr>
            </a:pPr>
            <a:r>
              <a:rPr lang="da-DK" sz="1100" dirty="0"/>
              <a:t>Vind- og solenergi tager hhv. 2-5 år at opstille. Med en accelerering kan de danske VE-mål stadig nås. Med det forudsætter øget politisk fokus på rammevilkår. </a:t>
            </a:r>
            <a:endParaRPr lang="en-US" sz="1100" dirty="0"/>
          </a:p>
          <a:p>
            <a:pPr>
              <a:defRPr sz="1100">
                <a:solidFill>
                  <a:srgbClr val="000000"/>
                </a:solidFill>
              </a:defRPr>
            </a:pPr>
            <a:endParaRPr lang="da-DK" sz="1100" dirty="0"/>
          </a:p>
          <a:p>
            <a:pPr>
              <a:defRPr sz="1100">
                <a:solidFill>
                  <a:srgbClr val="000000"/>
                </a:solidFill>
              </a:defRPr>
            </a:pPr>
            <a:endParaRPr lang="da-DK"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8" y="14377"/>
            <a:ext cx="12188952" cy="6858000"/>
          </a:xfrm>
          <a:prstGeom prst="rect">
            <a:avLst/>
          </a:prstGeom>
          <a:solidFill>
            <a:srgbClr val="307675"/>
          </a:solidFill>
          <a:ln>
            <a:solidFill>
              <a:srgbClr val="66CC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915988" y="274321"/>
            <a:ext cx="10058400" cy="584775"/>
          </a:xfrm>
          <a:prstGeom prst="rect">
            <a:avLst/>
          </a:prstGeom>
          <a:noFill/>
        </p:spPr>
        <p:txBody>
          <a:bodyPr wrap="square">
            <a:spAutoFit/>
          </a:bodyPr>
          <a:lstStyle/>
          <a:p>
            <a:pPr algn="l"/>
            <a:r>
              <a:rPr sz="3200" b="1">
                <a:solidFill>
                  <a:srgbClr val="FFFFFF"/>
                </a:solidFill>
              </a:rPr>
              <a:t>Fra ambition til opbremsning</a:t>
            </a:r>
          </a:p>
        </p:txBody>
      </p:sp>
      <p:sp>
        <p:nvSpPr>
          <p:cNvPr id="4" name="TextBox 3"/>
          <p:cNvSpPr txBox="1"/>
          <p:nvPr/>
        </p:nvSpPr>
        <p:spPr>
          <a:xfrm>
            <a:off x="915988" y="922780"/>
            <a:ext cx="10058400" cy="584775"/>
          </a:xfrm>
          <a:prstGeom prst="rect">
            <a:avLst/>
          </a:prstGeom>
          <a:noFill/>
        </p:spPr>
        <p:txBody>
          <a:bodyPr wrap="square" lIns="91440" tIns="45720" rIns="91440" bIns="45720" anchor="t">
            <a:spAutoFit/>
          </a:bodyPr>
          <a:lstStyle/>
          <a:p>
            <a:r>
              <a:rPr lang="en-US" sz="1600" b="1" i="1" err="1">
                <a:solidFill>
                  <a:schemeClr val="bg1"/>
                </a:solidFill>
              </a:rPr>
              <a:t>Øgede</a:t>
            </a:r>
            <a:r>
              <a:rPr lang="en-US" sz="1600" b="1" i="1">
                <a:solidFill>
                  <a:schemeClr val="bg1"/>
                </a:solidFill>
              </a:rPr>
              <a:t> </a:t>
            </a:r>
            <a:r>
              <a:rPr lang="en-US" sz="1600" b="1" i="1" err="1">
                <a:solidFill>
                  <a:schemeClr val="bg1"/>
                </a:solidFill>
              </a:rPr>
              <a:t>omkostninger</a:t>
            </a:r>
            <a:r>
              <a:rPr lang="en-US" sz="1600" b="1" i="1">
                <a:solidFill>
                  <a:schemeClr val="bg1"/>
                </a:solidFill>
              </a:rPr>
              <a:t> for </a:t>
            </a:r>
            <a:r>
              <a:rPr lang="en-US" sz="1600" b="1" i="1" err="1">
                <a:solidFill>
                  <a:schemeClr val="bg1"/>
                </a:solidFill>
              </a:rPr>
              <a:t>vedvarende</a:t>
            </a:r>
            <a:r>
              <a:rPr lang="en-US" sz="1600" b="1" i="1">
                <a:solidFill>
                  <a:schemeClr val="bg1"/>
                </a:solidFill>
              </a:rPr>
              <a:t> </a:t>
            </a:r>
            <a:r>
              <a:rPr lang="en-US" sz="1600" b="1" i="1" err="1">
                <a:solidFill>
                  <a:schemeClr val="bg1"/>
                </a:solidFill>
              </a:rPr>
              <a:t>energi</a:t>
            </a:r>
            <a:r>
              <a:rPr lang="en-US" sz="1600" b="1" i="1">
                <a:solidFill>
                  <a:schemeClr val="bg1"/>
                </a:solidFill>
              </a:rPr>
              <a:t> </a:t>
            </a:r>
            <a:r>
              <a:rPr lang="en-US" sz="1600" b="1" i="1" err="1">
                <a:solidFill>
                  <a:schemeClr val="bg1"/>
                </a:solidFill>
              </a:rPr>
              <a:t>på</a:t>
            </a:r>
            <a:r>
              <a:rPr lang="en-US" sz="1600" b="1" i="1">
                <a:solidFill>
                  <a:schemeClr val="bg1"/>
                </a:solidFill>
              </a:rPr>
              <a:t> land </a:t>
            </a:r>
            <a:r>
              <a:rPr lang="en-US" sz="1600" b="1" i="1" err="1">
                <a:solidFill>
                  <a:schemeClr val="bg1"/>
                </a:solidFill>
              </a:rPr>
              <a:t>har</a:t>
            </a:r>
            <a:r>
              <a:rPr lang="en-US" sz="1600" b="1" i="1">
                <a:solidFill>
                  <a:schemeClr val="bg1"/>
                </a:solidFill>
              </a:rPr>
              <a:t> </a:t>
            </a:r>
            <a:r>
              <a:rPr lang="en-US" sz="1600" b="1" i="1" err="1">
                <a:solidFill>
                  <a:schemeClr val="bg1"/>
                </a:solidFill>
              </a:rPr>
              <a:t>medført</a:t>
            </a:r>
            <a:r>
              <a:rPr lang="en-US" sz="1600" b="1" i="1">
                <a:solidFill>
                  <a:schemeClr val="bg1"/>
                </a:solidFill>
              </a:rPr>
              <a:t> </a:t>
            </a:r>
            <a:r>
              <a:rPr lang="en-US" sz="1600" b="1" i="1" err="1">
                <a:solidFill>
                  <a:schemeClr val="bg1"/>
                </a:solidFill>
              </a:rPr>
              <a:t>en</a:t>
            </a:r>
            <a:r>
              <a:rPr lang="en-US" sz="1600" b="1" i="1">
                <a:solidFill>
                  <a:schemeClr val="bg1"/>
                </a:solidFill>
              </a:rPr>
              <a:t> </a:t>
            </a:r>
            <a:r>
              <a:rPr lang="en-US" sz="1600" b="1" i="1" err="1">
                <a:solidFill>
                  <a:schemeClr val="bg1"/>
                </a:solidFill>
              </a:rPr>
              <a:t>opbremsning</a:t>
            </a:r>
            <a:r>
              <a:rPr lang="en-US" sz="1600" b="1" i="1">
                <a:solidFill>
                  <a:schemeClr val="bg1"/>
                </a:solidFill>
              </a:rPr>
              <a:t> </a:t>
            </a:r>
            <a:r>
              <a:rPr lang="en-US" sz="1600" b="1" i="1" err="1">
                <a:solidFill>
                  <a:schemeClr val="bg1"/>
                </a:solidFill>
              </a:rPr>
              <a:t>i</a:t>
            </a:r>
            <a:r>
              <a:rPr lang="en-US" sz="1600" b="1" i="1">
                <a:solidFill>
                  <a:schemeClr val="bg1"/>
                </a:solidFill>
              </a:rPr>
              <a:t> </a:t>
            </a:r>
            <a:r>
              <a:rPr lang="en-US" sz="1600" b="1" i="1" err="1">
                <a:solidFill>
                  <a:schemeClr val="bg1"/>
                </a:solidFill>
              </a:rPr>
              <a:t>udbygningen</a:t>
            </a:r>
            <a:r>
              <a:rPr lang="en-US" sz="1600" b="1" i="1">
                <a:solidFill>
                  <a:schemeClr val="bg1"/>
                </a:solidFill>
              </a:rPr>
              <a:t>.</a:t>
            </a:r>
            <a:endParaRPr sz="1600" b="1" i="1" err="1">
              <a:solidFill>
                <a:schemeClr val="bg1"/>
              </a:solidFill>
            </a:endParaRPr>
          </a:p>
        </p:txBody>
      </p:sp>
      <p:sp>
        <p:nvSpPr>
          <p:cNvPr id="5" name="TextBox 4"/>
          <p:cNvSpPr txBox="1"/>
          <p:nvPr/>
        </p:nvSpPr>
        <p:spPr>
          <a:xfrm>
            <a:off x="915988" y="1681837"/>
            <a:ext cx="10058400" cy="461665"/>
          </a:xfrm>
          <a:prstGeom prst="rect">
            <a:avLst/>
          </a:prstGeom>
          <a:noFill/>
        </p:spPr>
        <p:txBody>
          <a:bodyPr wrap="square" lIns="91440" tIns="45720" rIns="91440" bIns="45720" anchor="t">
            <a:spAutoFit/>
          </a:bodyPr>
          <a:lstStyle/>
          <a:p>
            <a:r>
              <a:rPr sz="1200" err="1">
                <a:solidFill>
                  <a:srgbClr val="FFFFFF"/>
                </a:solidFill>
              </a:rPr>
              <a:t>Klimaaftalen</a:t>
            </a:r>
            <a:r>
              <a:rPr sz="1200">
                <a:solidFill>
                  <a:srgbClr val="FFFFFF"/>
                </a:solidFill>
              </a:rPr>
              <a:t> om </a:t>
            </a:r>
            <a:r>
              <a:rPr sz="1200" err="1">
                <a:solidFill>
                  <a:srgbClr val="FFFFFF"/>
                </a:solidFill>
              </a:rPr>
              <a:t>grøn</a:t>
            </a:r>
            <a:r>
              <a:rPr sz="1200">
                <a:solidFill>
                  <a:srgbClr val="FFFFFF"/>
                </a:solidFill>
              </a:rPr>
              <a:t> </a:t>
            </a:r>
            <a:r>
              <a:rPr sz="1200" err="1">
                <a:solidFill>
                  <a:srgbClr val="FFFFFF"/>
                </a:solidFill>
              </a:rPr>
              <a:t>strøm</a:t>
            </a:r>
            <a:r>
              <a:rPr sz="1200">
                <a:solidFill>
                  <a:srgbClr val="FFFFFF"/>
                </a:solidFill>
              </a:rPr>
              <a:t> </a:t>
            </a:r>
            <a:r>
              <a:rPr sz="1200" err="1">
                <a:solidFill>
                  <a:srgbClr val="FFFFFF"/>
                </a:solidFill>
              </a:rPr>
              <a:t>og</a:t>
            </a:r>
            <a:r>
              <a:rPr sz="1200">
                <a:solidFill>
                  <a:srgbClr val="FFFFFF"/>
                </a:solidFill>
              </a:rPr>
              <a:t> </a:t>
            </a:r>
            <a:r>
              <a:rPr sz="1200" err="1">
                <a:solidFill>
                  <a:srgbClr val="FFFFFF"/>
                </a:solidFill>
              </a:rPr>
              <a:t>varme</a:t>
            </a:r>
            <a:r>
              <a:rPr sz="1200">
                <a:solidFill>
                  <a:srgbClr val="FFFFFF"/>
                </a:solidFill>
              </a:rPr>
              <a:t> 2022 </a:t>
            </a:r>
            <a:r>
              <a:rPr sz="1200" err="1">
                <a:solidFill>
                  <a:srgbClr val="FFFFFF"/>
                </a:solidFill>
              </a:rPr>
              <a:t>satte</a:t>
            </a:r>
            <a:r>
              <a:rPr sz="1200">
                <a:solidFill>
                  <a:srgbClr val="FFFFFF"/>
                </a:solidFill>
              </a:rPr>
              <a:t> </a:t>
            </a:r>
            <a:r>
              <a:rPr sz="1200" err="1">
                <a:solidFill>
                  <a:srgbClr val="FFFFFF"/>
                </a:solidFill>
              </a:rPr>
              <a:t>ambitiøse</a:t>
            </a:r>
            <a:r>
              <a:rPr sz="1200">
                <a:solidFill>
                  <a:srgbClr val="FFFFFF"/>
                </a:solidFill>
              </a:rPr>
              <a:t> </a:t>
            </a:r>
            <a:r>
              <a:rPr sz="1200" err="1">
                <a:solidFill>
                  <a:srgbClr val="FFFFFF"/>
                </a:solidFill>
              </a:rPr>
              <a:t>mål</a:t>
            </a:r>
            <a:r>
              <a:rPr sz="1200">
                <a:solidFill>
                  <a:srgbClr val="FFFFFF"/>
                </a:solidFill>
              </a:rPr>
              <a:t> med </a:t>
            </a:r>
            <a:r>
              <a:rPr sz="1200" err="1">
                <a:solidFill>
                  <a:srgbClr val="FFFFFF"/>
                </a:solidFill>
              </a:rPr>
              <a:t>en</a:t>
            </a:r>
            <a:r>
              <a:rPr sz="1200">
                <a:solidFill>
                  <a:srgbClr val="FFFFFF"/>
                </a:solidFill>
              </a:rPr>
              <a:t> </a:t>
            </a:r>
            <a:r>
              <a:rPr sz="1200" err="1">
                <a:solidFill>
                  <a:srgbClr val="FFFFFF"/>
                </a:solidFill>
              </a:rPr>
              <a:t>firedobling</a:t>
            </a:r>
            <a:r>
              <a:rPr sz="1200">
                <a:solidFill>
                  <a:srgbClr val="FFFFFF"/>
                </a:solidFill>
              </a:rPr>
              <a:t> </a:t>
            </a:r>
            <a:r>
              <a:rPr sz="1200" err="1">
                <a:solidFill>
                  <a:srgbClr val="FFFFFF"/>
                </a:solidFill>
              </a:rPr>
              <a:t>af</a:t>
            </a:r>
            <a:r>
              <a:rPr sz="1200">
                <a:solidFill>
                  <a:srgbClr val="FFFFFF"/>
                </a:solidFill>
              </a:rPr>
              <a:t> </a:t>
            </a:r>
            <a:r>
              <a:rPr sz="1200" err="1">
                <a:solidFill>
                  <a:srgbClr val="FFFFFF"/>
                </a:solidFill>
              </a:rPr>
              <a:t>produktionen</a:t>
            </a:r>
            <a:r>
              <a:rPr sz="1200">
                <a:solidFill>
                  <a:srgbClr val="FFFFFF"/>
                </a:solidFill>
              </a:rPr>
              <a:t> </a:t>
            </a:r>
            <a:r>
              <a:rPr sz="1200" err="1">
                <a:solidFill>
                  <a:srgbClr val="FFFFFF"/>
                </a:solidFill>
              </a:rPr>
              <a:t>fra</a:t>
            </a:r>
            <a:r>
              <a:rPr sz="1200">
                <a:solidFill>
                  <a:srgbClr val="FFFFFF"/>
                </a:solidFill>
              </a:rPr>
              <a:t> </a:t>
            </a:r>
            <a:r>
              <a:rPr sz="1200" err="1">
                <a:solidFill>
                  <a:srgbClr val="FFFFFF"/>
                </a:solidFill>
              </a:rPr>
              <a:t>vedvarende</a:t>
            </a:r>
            <a:r>
              <a:rPr sz="1200">
                <a:solidFill>
                  <a:srgbClr val="FFFFFF"/>
                </a:solidFill>
              </a:rPr>
              <a:t> </a:t>
            </a:r>
            <a:r>
              <a:rPr sz="1200" err="1">
                <a:solidFill>
                  <a:srgbClr val="FFFFFF"/>
                </a:solidFill>
              </a:rPr>
              <a:t>energi</a:t>
            </a:r>
            <a:r>
              <a:rPr sz="1200">
                <a:solidFill>
                  <a:srgbClr val="FFFFFF"/>
                </a:solidFill>
              </a:rPr>
              <a:t> </a:t>
            </a:r>
            <a:r>
              <a:rPr sz="1200" err="1">
                <a:solidFill>
                  <a:srgbClr val="FFFFFF"/>
                </a:solidFill>
              </a:rPr>
              <a:t>på</a:t>
            </a:r>
            <a:r>
              <a:rPr sz="1200">
                <a:solidFill>
                  <a:srgbClr val="FFFFFF"/>
                </a:solidFill>
              </a:rPr>
              <a:t> land</a:t>
            </a:r>
            <a:r>
              <a:rPr lang="da-DK" sz="1200">
                <a:solidFill>
                  <a:srgbClr val="FFFFFF"/>
                </a:solidFill>
              </a:rPr>
              <a:t>, </a:t>
            </a:r>
            <a:r>
              <a:rPr lang="da-DK" sz="1200">
                <a:solidFill>
                  <a:schemeClr val="bg1"/>
                </a:solidFill>
              </a:rPr>
              <a:t>og regeringen har på en række områder arbejdet for at understøtte udviklingen med forskellige initiativer. </a:t>
            </a:r>
            <a:endParaRPr lang="en-US" sz="1200">
              <a:solidFill>
                <a:schemeClr val="bg1"/>
              </a:solidFill>
            </a:endParaRPr>
          </a:p>
        </p:txBody>
      </p:sp>
      <p:sp>
        <p:nvSpPr>
          <p:cNvPr id="6" name="TextBox 5"/>
          <p:cNvSpPr txBox="1"/>
          <p:nvPr/>
        </p:nvSpPr>
        <p:spPr>
          <a:xfrm>
            <a:off x="915988" y="2137096"/>
            <a:ext cx="10058400" cy="1015663"/>
          </a:xfrm>
          <a:prstGeom prst="rect">
            <a:avLst/>
          </a:prstGeom>
          <a:noFill/>
        </p:spPr>
        <p:txBody>
          <a:bodyPr wrap="square" lIns="91440" tIns="45720" rIns="91440" bIns="45720" anchor="t">
            <a:spAutoFit/>
          </a:bodyPr>
          <a:lstStyle/>
          <a:p>
            <a:r>
              <a:rPr lang="da-DK" sz="1200">
                <a:solidFill>
                  <a:srgbClr val="FFFFFF"/>
                </a:solidFill>
              </a:rPr>
              <a:t>Den vedvarende energi er dog presset af voldsomme stigninger i regulatoriske omkostninger, altså omkostninger man politisk har bestemt at pålægge VE. Betalingerne til kommuner (grøn pulje) er øget og vedvarende energi betaler nu højere jordskatter, men den største ændring kommer af kraftigt stigende tariffer og tilslutningsbidrag til Energinets transmissionsnet. Det er et politisk valg, at VE-udviklerne skal bære disse omkostninger. Vælger man at udviklerne skal bære en større omkostning, så kommer der mindre grøn strøm.</a:t>
            </a:r>
            <a:endParaRPr sz="1200">
              <a:solidFill>
                <a:srgbClr val="FFFFFF"/>
              </a:solidFill>
            </a:endParaRPr>
          </a:p>
        </p:txBody>
      </p:sp>
      <p:sp>
        <p:nvSpPr>
          <p:cNvPr id="7" name="TextBox 6"/>
          <p:cNvSpPr txBox="1"/>
          <p:nvPr/>
        </p:nvSpPr>
        <p:spPr>
          <a:xfrm>
            <a:off x="915988" y="3155981"/>
            <a:ext cx="10058400" cy="1015663"/>
          </a:xfrm>
          <a:prstGeom prst="rect">
            <a:avLst/>
          </a:prstGeom>
          <a:noFill/>
        </p:spPr>
        <p:txBody>
          <a:bodyPr wrap="square">
            <a:spAutoFit/>
          </a:bodyPr>
          <a:lstStyle/>
          <a:p>
            <a:pPr algn="l"/>
            <a:r>
              <a:rPr lang="da-DK" sz="1200" dirty="0">
                <a:solidFill>
                  <a:srgbClr val="FFFFFF"/>
                </a:solidFill>
              </a:rPr>
              <a:t>Folketingets beslutning fra </a:t>
            </a:r>
            <a:r>
              <a:rPr lang="da-DK" sz="1200" dirty="0">
                <a:solidFill>
                  <a:schemeClr val="bg1"/>
                </a:solidFill>
              </a:rPr>
              <a:t>22. juni 2020 </a:t>
            </a:r>
            <a:r>
              <a:rPr lang="da-DK" sz="1200" dirty="0">
                <a:solidFill>
                  <a:srgbClr val="FFFFFF"/>
                </a:solidFill>
              </a:rPr>
              <a:t>om at </a:t>
            </a:r>
            <a:r>
              <a:rPr lang="da-DK" sz="1200" dirty="0" err="1">
                <a:solidFill>
                  <a:srgbClr val="FFFFFF"/>
                </a:solidFill>
              </a:rPr>
              <a:t>elproducenter</a:t>
            </a:r>
            <a:r>
              <a:rPr lang="da-DK" sz="1200" dirty="0">
                <a:solidFill>
                  <a:srgbClr val="FFFFFF"/>
                </a:solidFill>
              </a:rPr>
              <a:t> skal medfinansiere det fælles elnet har haft store konsekvenser. Allerede dengang udtrykte et flertal bekymring for, at ændringerne kunne bremse udbygningen - en bekymring der har vist sig at være velbegrundet.</a:t>
            </a:r>
          </a:p>
          <a:p>
            <a:pPr algn="l"/>
            <a:endParaRPr lang="da-DK" sz="1200" dirty="0">
              <a:solidFill>
                <a:srgbClr val="FFFFFF"/>
              </a:solidFill>
            </a:endParaRPr>
          </a:p>
          <a:p>
            <a:pPr algn="l"/>
            <a:endParaRPr lang="da-DK" sz="1200" dirty="0">
              <a:solidFill>
                <a:srgbClr val="FFFFFF"/>
              </a:solidFill>
            </a:endParaRPr>
          </a:p>
        </p:txBody>
      </p:sp>
      <p:sp>
        <p:nvSpPr>
          <p:cNvPr id="8" name="TextBox 7"/>
          <p:cNvSpPr txBox="1"/>
          <p:nvPr/>
        </p:nvSpPr>
        <p:spPr>
          <a:xfrm>
            <a:off x="915988" y="3841923"/>
            <a:ext cx="10058400" cy="646331"/>
          </a:xfrm>
          <a:prstGeom prst="rect">
            <a:avLst/>
          </a:prstGeom>
          <a:noFill/>
        </p:spPr>
        <p:txBody>
          <a:bodyPr wrap="square">
            <a:spAutoFit/>
          </a:bodyPr>
          <a:lstStyle/>
          <a:p>
            <a:pPr algn="l"/>
            <a:r>
              <a:rPr lang="da-DK" sz="1200" dirty="0">
                <a:solidFill>
                  <a:srgbClr val="FFFFFF"/>
                </a:solidFill>
              </a:rPr>
              <a:t>For at skabe transparens omkring udviklingen udgiver Green Power Denmark for andet år i træk en detaljeret omkostningsanalyse. Analysen dokumenterer de stigende udgifter til VE-projekter og stiller spørgsmål til beslutningstagerne, om det er holdbart i den omstillingskrise, Danmark befinder sig i.</a:t>
            </a:r>
          </a:p>
        </p:txBody>
      </p:sp>
      <p:sp>
        <p:nvSpPr>
          <p:cNvPr id="9" name="TextBox 8"/>
          <p:cNvSpPr txBox="1"/>
          <p:nvPr/>
        </p:nvSpPr>
        <p:spPr>
          <a:xfrm>
            <a:off x="915988" y="4759209"/>
            <a:ext cx="10058400" cy="338554"/>
          </a:xfrm>
          <a:prstGeom prst="rect">
            <a:avLst/>
          </a:prstGeom>
          <a:noFill/>
        </p:spPr>
        <p:txBody>
          <a:bodyPr wrap="square">
            <a:spAutoFit/>
          </a:bodyPr>
          <a:lstStyle/>
          <a:p>
            <a:pPr algn="l"/>
            <a:r>
              <a:rPr sz="1600" b="1">
                <a:solidFill>
                  <a:schemeClr val="bg1"/>
                </a:solidFill>
              </a:rPr>
              <a:t>Fakta:</a:t>
            </a:r>
          </a:p>
        </p:txBody>
      </p:sp>
      <p:sp>
        <p:nvSpPr>
          <p:cNvPr id="10" name="Rounded Rectangle 9"/>
          <p:cNvSpPr/>
          <p:nvPr/>
        </p:nvSpPr>
        <p:spPr>
          <a:xfrm>
            <a:off x="915988" y="5175922"/>
            <a:ext cx="3200400" cy="1097917"/>
          </a:xfrm>
          <a:prstGeom prst="roundRect">
            <a:avLst/>
          </a:prstGeom>
          <a:solidFill>
            <a:srgbClr val="FFFFFF"/>
          </a:solidFill>
          <a:ln w="9525">
            <a:solidFill>
              <a:srgbClr val="00000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defRPr sz="1400" b="1">
                <a:solidFill>
                  <a:srgbClr val="000000"/>
                </a:solidFill>
              </a:defRPr>
            </a:pPr>
            <a:r>
              <a:rPr lang="en-US" sz="1400" dirty="0" err="1"/>
              <a:t>Markant</a:t>
            </a:r>
            <a:r>
              <a:rPr sz="1400" dirty="0"/>
              <a:t> </a:t>
            </a:r>
            <a:r>
              <a:rPr sz="1400" dirty="0" err="1"/>
              <a:t>højere</a:t>
            </a:r>
            <a:r>
              <a:rPr sz="1400" dirty="0"/>
              <a:t> </a:t>
            </a:r>
            <a:r>
              <a:rPr sz="1400" dirty="0" err="1"/>
              <a:t>politik</a:t>
            </a:r>
            <a:r>
              <a:rPr sz="1400" dirty="0"/>
              <a:t> </a:t>
            </a:r>
            <a:r>
              <a:rPr sz="1400" dirty="0" err="1"/>
              <a:t>pålagte</a:t>
            </a:r>
            <a:r>
              <a:rPr sz="1400" dirty="0"/>
              <a:t> </a:t>
            </a:r>
            <a:r>
              <a:rPr sz="1400" dirty="0" err="1"/>
              <a:t>omkostninger</a:t>
            </a:r>
            <a:endParaRPr sz="1400" dirty="0"/>
          </a:p>
          <a:p>
            <a:pPr>
              <a:defRPr sz="1100">
                <a:solidFill>
                  <a:srgbClr val="000000"/>
                </a:solidFill>
              </a:defRPr>
            </a:pPr>
            <a:r>
              <a:rPr lang="en-US" sz="1100" dirty="0"/>
              <a:t>Fra 44.000-52.000 </a:t>
            </a:r>
            <a:r>
              <a:rPr lang="en-US" sz="1100" dirty="0" err="1"/>
              <a:t>kr</a:t>
            </a:r>
            <a:r>
              <a:rPr lang="en-US" sz="1100" dirty="0"/>
              <a:t>/MW (sol/</a:t>
            </a:r>
            <a:r>
              <a:rPr lang="en-US" sz="1100" dirty="0" err="1"/>
              <a:t>vind</a:t>
            </a:r>
            <a:r>
              <a:rPr lang="en-US" sz="1100" dirty="0"/>
              <a:t>) </a:t>
            </a:r>
            <a:r>
              <a:rPr lang="en-US" sz="1100" dirty="0" err="1"/>
              <a:t>i</a:t>
            </a:r>
            <a:r>
              <a:rPr lang="en-US" sz="1100" dirty="0"/>
              <a:t> 2019 </a:t>
            </a:r>
            <a:r>
              <a:rPr lang="en-US" sz="1100" dirty="0" err="1"/>
              <a:t>til</a:t>
            </a:r>
            <a:r>
              <a:rPr lang="en-US" sz="1100" dirty="0"/>
              <a:t> 1.648.000-1.837.000 </a:t>
            </a:r>
            <a:r>
              <a:rPr lang="en-US" sz="1100" dirty="0" err="1"/>
              <a:t>kr</a:t>
            </a:r>
            <a:r>
              <a:rPr lang="en-US" sz="1100" dirty="0"/>
              <a:t>/MW </a:t>
            </a:r>
            <a:r>
              <a:rPr lang="en-US" sz="1100" dirty="0" err="1"/>
              <a:t>i</a:t>
            </a:r>
            <a:r>
              <a:rPr lang="en-US" sz="1100" dirty="0"/>
              <a:t> 2025 – </a:t>
            </a:r>
            <a:r>
              <a:rPr lang="en-US" sz="1100" dirty="0" err="1"/>
              <a:t>en</a:t>
            </a:r>
            <a:r>
              <a:rPr lang="en-US" sz="1100" dirty="0"/>
              <a:t> </a:t>
            </a:r>
            <a:r>
              <a:rPr lang="en-US" sz="1100" dirty="0" err="1"/>
              <a:t>stigning</a:t>
            </a:r>
            <a:r>
              <a:rPr lang="en-US" sz="1100" dirty="0"/>
              <a:t> </a:t>
            </a:r>
            <a:r>
              <a:rPr lang="en-US" sz="1100" dirty="0" err="1"/>
              <a:t>på</a:t>
            </a:r>
            <a:r>
              <a:rPr lang="en-US" sz="1100" dirty="0"/>
              <a:t> </a:t>
            </a:r>
            <a:r>
              <a:rPr lang="en-US" sz="1100" dirty="0" err="1"/>
              <a:t>omkring</a:t>
            </a:r>
            <a:r>
              <a:rPr lang="en-US" sz="1100" dirty="0"/>
              <a:t> 3.500%</a:t>
            </a:r>
          </a:p>
        </p:txBody>
      </p:sp>
      <p:sp>
        <p:nvSpPr>
          <p:cNvPr id="13" name="Rounded Rectangle 9">
            <a:extLst>
              <a:ext uri="{FF2B5EF4-FFF2-40B4-BE49-F238E27FC236}">
                <a16:creationId xmlns:a16="http://schemas.microsoft.com/office/drawing/2014/main" id="{1F1C6592-56E9-EF8B-5EE9-1E5F32D2E1E5}"/>
              </a:ext>
            </a:extLst>
          </p:cNvPr>
          <p:cNvSpPr/>
          <p:nvPr/>
        </p:nvSpPr>
        <p:spPr>
          <a:xfrm>
            <a:off x="4495800" y="5174195"/>
            <a:ext cx="3200400" cy="1097917"/>
          </a:xfrm>
          <a:prstGeom prst="roundRect">
            <a:avLst/>
          </a:prstGeom>
          <a:solidFill>
            <a:srgbClr val="FFFFFF"/>
          </a:solidFill>
          <a:ln w="9525">
            <a:solidFill>
              <a:srgbClr val="00000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defRPr sz="1400" b="1">
                <a:solidFill>
                  <a:srgbClr val="000000"/>
                </a:solidFill>
              </a:defRPr>
            </a:pPr>
            <a:endParaRPr lang="da-DK" sz="1400" dirty="0"/>
          </a:p>
          <a:p>
            <a:pPr algn="ctr">
              <a:defRPr sz="1400" b="1">
                <a:solidFill>
                  <a:srgbClr val="000000"/>
                </a:solidFill>
              </a:defRPr>
            </a:pPr>
            <a:r>
              <a:rPr lang="da-DK" sz="1400" dirty="0"/>
              <a:t>Markante stigninger</a:t>
            </a:r>
            <a:endParaRPr lang="en-US" dirty="0"/>
          </a:p>
          <a:p>
            <a:pPr>
              <a:defRPr sz="1100">
                <a:solidFill>
                  <a:srgbClr val="000000"/>
                </a:solidFill>
              </a:defRPr>
            </a:pPr>
            <a:r>
              <a:rPr lang="da-DK" sz="1100" dirty="0"/>
              <a:t>Energinet hæver balance- og </a:t>
            </a:r>
            <a:r>
              <a:rPr lang="da-DK" sz="1100" dirty="0" err="1"/>
              <a:t>indfødningstariffer</a:t>
            </a:r>
            <a:r>
              <a:rPr lang="da-DK" sz="1100" dirty="0"/>
              <a:t>, og alene tilslutningsbidraget er steget med 62-69% fra 2024 til 2025. </a:t>
            </a:r>
          </a:p>
          <a:p>
            <a:pPr algn="ctr">
              <a:defRPr sz="1100">
                <a:solidFill>
                  <a:srgbClr val="000000"/>
                </a:solidFill>
              </a:defRPr>
            </a:pPr>
            <a:endParaRPr lang="en-US" sz="1100" dirty="0"/>
          </a:p>
        </p:txBody>
      </p:sp>
      <p:sp>
        <p:nvSpPr>
          <p:cNvPr id="15" name="Rounded Rectangle 9">
            <a:extLst>
              <a:ext uri="{FF2B5EF4-FFF2-40B4-BE49-F238E27FC236}">
                <a16:creationId xmlns:a16="http://schemas.microsoft.com/office/drawing/2014/main" id="{FB58D3AC-7DA6-EAF1-134E-920657378CD1}"/>
              </a:ext>
            </a:extLst>
          </p:cNvPr>
          <p:cNvSpPr/>
          <p:nvPr/>
        </p:nvSpPr>
        <p:spPr>
          <a:xfrm>
            <a:off x="8075612" y="5174196"/>
            <a:ext cx="3200400" cy="1097917"/>
          </a:xfrm>
          <a:prstGeom prst="roundRect">
            <a:avLst/>
          </a:prstGeom>
          <a:solidFill>
            <a:srgbClr val="FFFFFF"/>
          </a:solidFill>
          <a:ln w="9525">
            <a:solidFill>
              <a:srgbClr val="00000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defRPr sz="1400" b="1">
                <a:solidFill>
                  <a:srgbClr val="000000"/>
                </a:solidFill>
              </a:defRPr>
            </a:pPr>
            <a:r>
              <a:rPr lang="da-DK" sz="1400" dirty="0"/>
              <a:t>VE-udbygningen ligger lavt</a:t>
            </a:r>
          </a:p>
          <a:p>
            <a:pPr>
              <a:defRPr sz="1100">
                <a:solidFill>
                  <a:srgbClr val="000000"/>
                </a:solidFill>
              </a:defRPr>
            </a:pPr>
            <a:r>
              <a:rPr lang="da-DK" sz="1100" dirty="0"/>
              <a:t>Hvis vi skal nå den forventede VE-udbygning med en konstant udbygningstakst lå tallet for 2024 6 gange lavere, end det burde have været.</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8" y="0"/>
            <a:ext cx="12188952" cy="6858000"/>
          </a:xfrm>
          <a:prstGeom prst="rect">
            <a:avLst/>
          </a:prstGeom>
          <a:solidFill>
            <a:srgbClr val="307675"/>
          </a:solidFill>
          <a:ln>
            <a:solidFill>
              <a:srgbClr val="66CC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915988" y="274321"/>
            <a:ext cx="10058400" cy="523220"/>
          </a:xfrm>
          <a:prstGeom prst="rect">
            <a:avLst/>
          </a:prstGeom>
          <a:noFill/>
        </p:spPr>
        <p:txBody>
          <a:bodyPr wrap="square">
            <a:spAutoFit/>
          </a:bodyPr>
          <a:lstStyle/>
          <a:p>
            <a:pPr algn="l"/>
            <a:r>
              <a:rPr sz="2800" b="1" err="1">
                <a:solidFill>
                  <a:srgbClr val="FFFFFF"/>
                </a:solidFill>
              </a:rPr>
              <a:t>Spørgsmål</a:t>
            </a:r>
            <a:endParaRPr sz="2800" b="1">
              <a:solidFill>
                <a:srgbClr val="FFFFFF"/>
              </a:solidFill>
            </a:endParaRPr>
          </a:p>
        </p:txBody>
      </p:sp>
      <p:sp>
        <p:nvSpPr>
          <p:cNvPr id="5" name="TextBox 4"/>
          <p:cNvSpPr txBox="1"/>
          <p:nvPr/>
        </p:nvSpPr>
        <p:spPr>
          <a:xfrm>
            <a:off x="915988" y="1369512"/>
            <a:ext cx="10058400" cy="338554"/>
          </a:xfrm>
          <a:prstGeom prst="rect">
            <a:avLst/>
          </a:prstGeom>
          <a:noFill/>
        </p:spPr>
        <p:txBody>
          <a:bodyPr wrap="square">
            <a:spAutoFit/>
          </a:bodyPr>
          <a:lstStyle/>
          <a:p>
            <a:pPr algn="l"/>
            <a:r>
              <a:rPr sz="1600" b="1">
                <a:solidFill>
                  <a:srgbClr val="FFFFFF"/>
                </a:solidFill>
              </a:rPr>
              <a:t>Her er </a:t>
            </a:r>
            <a:r>
              <a:rPr sz="1600" b="1" err="1">
                <a:solidFill>
                  <a:srgbClr val="FFFFFF"/>
                </a:solidFill>
              </a:rPr>
              <a:t>nogle</a:t>
            </a:r>
            <a:r>
              <a:rPr sz="1600" b="1">
                <a:solidFill>
                  <a:srgbClr val="FFFFFF"/>
                </a:solidFill>
              </a:rPr>
              <a:t> centrale </a:t>
            </a:r>
            <a:r>
              <a:rPr sz="1600" b="1" err="1">
                <a:solidFill>
                  <a:srgbClr val="FFFFFF"/>
                </a:solidFill>
              </a:rPr>
              <a:t>spørgsmål</a:t>
            </a:r>
            <a:r>
              <a:rPr sz="1600" b="1">
                <a:solidFill>
                  <a:srgbClr val="FFFFFF"/>
                </a:solidFill>
              </a:rPr>
              <a:t>, </a:t>
            </a:r>
            <a:r>
              <a:rPr sz="1600" b="1" err="1">
                <a:solidFill>
                  <a:srgbClr val="FFFFFF"/>
                </a:solidFill>
              </a:rPr>
              <a:t>som</a:t>
            </a:r>
            <a:r>
              <a:rPr sz="1600" b="1">
                <a:solidFill>
                  <a:srgbClr val="FFFFFF"/>
                </a:solidFill>
              </a:rPr>
              <a:t> </a:t>
            </a:r>
            <a:r>
              <a:rPr sz="1600" b="1" err="1">
                <a:solidFill>
                  <a:srgbClr val="FFFFFF"/>
                </a:solidFill>
              </a:rPr>
              <a:t>fortjener</a:t>
            </a:r>
            <a:r>
              <a:rPr sz="1600" b="1">
                <a:solidFill>
                  <a:srgbClr val="FFFFFF"/>
                </a:solidFill>
              </a:rPr>
              <a:t> </a:t>
            </a:r>
            <a:r>
              <a:rPr sz="1600" b="1" err="1">
                <a:solidFill>
                  <a:srgbClr val="FFFFFF"/>
                </a:solidFill>
              </a:rPr>
              <a:t>svar</a:t>
            </a:r>
            <a:r>
              <a:rPr sz="1600" b="1">
                <a:solidFill>
                  <a:srgbClr val="FFFFFF"/>
                </a:solidFill>
              </a:rPr>
              <a:t>:</a:t>
            </a:r>
          </a:p>
        </p:txBody>
      </p:sp>
      <p:sp>
        <p:nvSpPr>
          <p:cNvPr id="6" name="Rounded Rectangle 5"/>
          <p:cNvSpPr/>
          <p:nvPr/>
        </p:nvSpPr>
        <p:spPr>
          <a:xfrm>
            <a:off x="915988" y="1855466"/>
            <a:ext cx="10058400" cy="1228164"/>
          </a:xfrm>
          <a:prstGeom prst="roundRect">
            <a:avLst/>
          </a:prstGeom>
          <a:solidFill>
            <a:srgbClr val="FFFFFF"/>
          </a:solidFill>
          <a:ln w="9525">
            <a:solidFill>
              <a:srgbClr val="00000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defRPr sz="1400" b="1">
                <a:solidFill>
                  <a:srgbClr val="000000"/>
                </a:solidFill>
              </a:defRPr>
            </a:pPr>
            <a:r>
              <a:rPr lang="da-DK"/>
              <a:t>Harmonerer en 3.500%-stigning i VE-omkostninger med Danmarks grønne mål?</a:t>
            </a:r>
            <a:endParaRPr sz="1400">
              <a:highlight>
                <a:srgbClr val="FFFF00"/>
              </a:highlight>
            </a:endParaRPr>
          </a:p>
          <a:p>
            <a:pPr>
              <a:defRPr sz="1100">
                <a:solidFill>
                  <a:srgbClr val="000000"/>
                </a:solidFill>
              </a:defRPr>
            </a:pPr>
            <a:r>
              <a:rPr lang="da-DK" sz="1100"/>
              <a:t>Kan en omkostningsstigning på ca. 3.500% forenes med ambitionen om at en stigende del af vores forbrug skal være elektrificeret (herunder mål om firedoblet VE-produktion)? Og hvordan kan Danmark fastholde sin position som grøn frontløber med sådanne rammevilkår? </a:t>
            </a:r>
            <a:endParaRPr sz="1100"/>
          </a:p>
        </p:txBody>
      </p:sp>
      <p:sp>
        <p:nvSpPr>
          <p:cNvPr id="7" name="Rounded Rectangle 6"/>
          <p:cNvSpPr/>
          <p:nvPr/>
        </p:nvSpPr>
        <p:spPr>
          <a:xfrm>
            <a:off x="915988" y="3261890"/>
            <a:ext cx="10058400" cy="1255057"/>
          </a:xfrm>
          <a:prstGeom prst="roundRect">
            <a:avLst/>
          </a:prstGeom>
          <a:solidFill>
            <a:srgbClr val="FFFFFF"/>
          </a:solidFill>
          <a:ln w="9525">
            <a:solidFill>
              <a:srgbClr val="00000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defRPr sz="1400" b="1">
                <a:solidFill>
                  <a:srgbClr val="000000"/>
                </a:solidFill>
              </a:defRPr>
            </a:pPr>
            <a:r>
              <a:rPr lang="da-DK" sz="1400"/>
              <a:t>Er usikkerhed om rammevilkår ved at bremse VE-udviklingen? </a:t>
            </a:r>
          </a:p>
          <a:p>
            <a:pPr>
              <a:defRPr sz="1100">
                <a:solidFill>
                  <a:srgbClr val="000000"/>
                </a:solidFill>
              </a:defRPr>
            </a:pPr>
            <a:r>
              <a:rPr lang="da-DK" sz="1100"/>
              <a:t>Er det hensigtsmæssigt, at der fortsæt pålægges flere omkostninger for de grønne producenter, så omkostningerne til at blive tilsluttet transmissionsnettet kan stige over 70% på et enkelt år? </a:t>
            </a:r>
            <a:endParaRPr lang="da-DK" sz="1100">
              <a:solidFill>
                <a:schemeClr val="tx1"/>
              </a:solidFill>
            </a:endParaRPr>
          </a:p>
        </p:txBody>
      </p:sp>
      <p:sp>
        <p:nvSpPr>
          <p:cNvPr id="8" name="Rounded Rectangle 7"/>
          <p:cNvSpPr/>
          <p:nvPr/>
        </p:nvSpPr>
        <p:spPr>
          <a:xfrm>
            <a:off x="915988" y="4722101"/>
            <a:ext cx="10058400" cy="1174376"/>
          </a:xfrm>
          <a:prstGeom prst="roundRect">
            <a:avLst/>
          </a:prstGeom>
          <a:solidFill>
            <a:srgbClr val="FFFFFF"/>
          </a:solidFill>
          <a:ln w="9525">
            <a:solidFill>
              <a:srgbClr val="000000"/>
            </a:solidFill>
          </a:ln>
        </p:spPr>
        <p:style>
          <a:lnRef idx="1">
            <a:schemeClr val="accent1"/>
          </a:lnRef>
          <a:fillRef idx="3">
            <a:schemeClr val="accent1"/>
          </a:fillRef>
          <a:effectRef idx="2">
            <a:schemeClr val="accent1"/>
          </a:effectRef>
          <a:fontRef idx="minor">
            <a:schemeClr val="lt1"/>
          </a:fontRef>
        </p:style>
        <p:txBody>
          <a:bodyPr wrap="square" rtlCol="0" anchor="ctr"/>
          <a:lstStyle/>
          <a:p>
            <a:pPr>
              <a:defRPr sz="1400" b="1">
                <a:solidFill>
                  <a:srgbClr val="000000"/>
                </a:solidFill>
              </a:defRPr>
            </a:pPr>
            <a:r>
              <a:rPr lang="da-DK" sz="1400"/>
              <a:t>Skæv omkostningsfordeling?</a:t>
            </a:r>
          </a:p>
          <a:p>
            <a:pPr>
              <a:defRPr sz="1100">
                <a:solidFill>
                  <a:srgbClr val="000000"/>
                </a:solidFill>
              </a:defRPr>
            </a:pPr>
            <a:r>
              <a:rPr lang="da-DK" sz="1100"/>
              <a:t>Er der politisk bevågenhed om, at de stigende omkostninger forrykker balancerne, så omkostningerne for den grønne energi vokser, mens det ikke er tilfældet for fossile brændsler? </a:t>
            </a:r>
          </a:p>
        </p:txBody>
      </p:sp>
      <p:sp>
        <p:nvSpPr>
          <p:cNvPr id="10" name="TextBox 3">
            <a:extLst>
              <a:ext uri="{FF2B5EF4-FFF2-40B4-BE49-F238E27FC236}">
                <a16:creationId xmlns:a16="http://schemas.microsoft.com/office/drawing/2014/main" id="{1E3A129B-D874-2AD1-8EEA-A2BA9B6A9975}"/>
              </a:ext>
            </a:extLst>
          </p:cNvPr>
          <p:cNvSpPr txBox="1"/>
          <p:nvPr/>
        </p:nvSpPr>
        <p:spPr>
          <a:xfrm>
            <a:off x="915988" y="797541"/>
            <a:ext cx="10557144" cy="338554"/>
          </a:xfrm>
          <a:prstGeom prst="rect">
            <a:avLst/>
          </a:prstGeom>
          <a:noFill/>
        </p:spPr>
        <p:txBody>
          <a:bodyPr wrap="square">
            <a:spAutoFit/>
          </a:bodyPr>
          <a:lstStyle/>
          <a:p>
            <a:pPr algn="l"/>
            <a:r>
              <a:rPr lang="da-DK" sz="1600" b="1" i="1">
                <a:solidFill>
                  <a:schemeClr val="bg1"/>
                </a:solidFill>
              </a:rPr>
              <a:t>Green Power Denmark opfordrer til politisk stillingtagen til rammevilkår for vedvarende energi</a:t>
            </a:r>
            <a:endParaRPr sz="1600" b="1" i="1">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8" y="0"/>
            <a:ext cx="12188952" cy="6858000"/>
          </a:xfrm>
          <a:prstGeom prst="rect">
            <a:avLst/>
          </a:prstGeom>
          <a:solidFill>
            <a:srgbClr val="307675"/>
          </a:solidFill>
          <a:ln>
            <a:solidFill>
              <a:srgbClr val="66CC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915988" y="274321"/>
            <a:ext cx="10058400" cy="584775"/>
          </a:xfrm>
          <a:prstGeom prst="rect">
            <a:avLst/>
          </a:prstGeom>
          <a:noFill/>
        </p:spPr>
        <p:txBody>
          <a:bodyPr wrap="square">
            <a:spAutoFit/>
          </a:bodyPr>
          <a:lstStyle/>
          <a:p>
            <a:pPr algn="l"/>
            <a:r>
              <a:rPr sz="3200" b="1">
                <a:solidFill>
                  <a:srgbClr val="FFFFFF"/>
                </a:solidFill>
              </a:rPr>
              <a:t>Overblik over omkostninger for VE-anlæg</a:t>
            </a:r>
          </a:p>
        </p:txBody>
      </p:sp>
      <p:sp>
        <p:nvSpPr>
          <p:cNvPr id="4" name="TextBox 3"/>
          <p:cNvSpPr txBox="1"/>
          <p:nvPr/>
        </p:nvSpPr>
        <p:spPr>
          <a:xfrm>
            <a:off x="915988" y="859096"/>
            <a:ext cx="10058400" cy="338554"/>
          </a:xfrm>
          <a:prstGeom prst="rect">
            <a:avLst/>
          </a:prstGeom>
          <a:noFill/>
        </p:spPr>
        <p:txBody>
          <a:bodyPr wrap="square">
            <a:spAutoFit/>
          </a:bodyPr>
          <a:lstStyle/>
          <a:p>
            <a:pPr algn="l"/>
            <a:r>
              <a:rPr sz="1600" err="1">
                <a:solidFill>
                  <a:schemeClr val="bg1"/>
                </a:solidFill>
              </a:rPr>
              <a:t>Nøgletal</a:t>
            </a:r>
            <a:r>
              <a:rPr lang="da-DK" sz="1600">
                <a:solidFill>
                  <a:schemeClr val="bg1"/>
                </a:solidFill>
              </a:rPr>
              <a:t>:</a:t>
            </a:r>
            <a:endParaRPr sz="1600">
              <a:solidFill>
                <a:schemeClr val="bg1"/>
              </a:solidFill>
            </a:endParaRPr>
          </a:p>
        </p:txBody>
      </p:sp>
      <p:sp>
        <p:nvSpPr>
          <p:cNvPr id="5" name="Rounded Rectangle 4"/>
          <p:cNvSpPr/>
          <p:nvPr/>
        </p:nvSpPr>
        <p:spPr>
          <a:xfrm>
            <a:off x="915988" y="1462385"/>
            <a:ext cx="10058400" cy="640080"/>
          </a:xfrm>
          <a:prstGeom prst="roundRect">
            <a:avLst/>
          </a:prstGeom>
          <a:solidFill>
            <a:srgbClr val="FFFFFF"/>
          </a:solidFill>
          <a:ln w="9525">
            <a:solidFill>
              <a:srgbClr val="00000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l">
              <a:defRPr sz="1100">
                <a:solidFill>
                  <a:srgbClr val="000000"/>
                </a:solidFill>
              </a:defRPr>
            </a:pPr>
            <a:r>
              <a:rPr sz="1100"/>
              <a:t>I 2023 var </a:t>
            </a:r>
            <a:r>
              <a:rPr sz="1100" err="1"/>
              <a:t>omkostningerne</a:t>
            </a:r>
            <a:r>
              <a:rPr sz="1100"/>
              <a:t> </a:t>
            </a:r>
            <a:r>
              <a:rPr sz="1100" err="1"/>
              <a:t>mellem</a:t>
            </a:r>
            <a:r>
              <a:rPr sz="1100"/>
              <a:t> </a:t>
            </a:r>
            <a:r>
              <a:rPr lang="en-US" sz="1100"/>
              <a:t>339.000</a:t>
            </a:r>
            <a:r>
              <a:rPr sz="1100"/>
              <a:t> - 1.</a:t>
            </a:r>
            <a:r>
              <a:rPr lang="da-DK" sz="1100"/>
              <a:t>201</a:t>
            </a:r>
            <a:r>
              <a:rPr lang="en-US" sz="1100"/>
              <a:t>.000</a:t>
            </a:r>
            <a:r>
              <a:rPr sz="1100"/>
              <a:t> kr. pr. MW alt </a:t>
            </a:r>
            <a:r>
              <a:rPr sz="1100" err="1"/>
              <a:t>afhængig</a:t>
            </a:r>
            <a:r>
              <a:rPr sz="1100"/>
              <a:t> </a:t>
            </a:r>
            <a:r>
              <a:rPr sz="1100" err="1"/>
              <a:t>af</a:t>
            </a:r>
            <a:r>
              <a:rPr sz="1100"/>
              <a:t> </a:t>
            </a:r>
            <a:r>
              <a:rPr sz="1100" err="1"/>
              <a:t>geozoner</a:t>
            </a:r>
            <a:r>
              <a:rPr sz="1100"/>
              <a:t> </a:t>
            </a:r>
            <a:r>
              <a:rPr sz="1100" err="1"/>
              <a:t>og</a:t>
            </a:r>
            <a:r>
              <a:rPr sz="1100"/>
              <a:t> </a:t>
            </a:r>
            <a:r>
              <a:rPr sz="1100" err="1"/>
              <a:t>teknologi</a:t>
            </a:r>
            <a:r>
              <a:rPr sz="1100"/>
              <a:t>, mod </a:t>
            </a:r>
            <a:r>
              <a:rPr lang="en-US" sz="1100"/>
              <a:t>44.000-52.000</a:t>
            </a:r>
            <a:r>
              <a:rPr sz="1100"/>
              <a:t> kr. pr. MW </a:t>
            </a:r>
            <a:r>
              <a:rPr sz="1100" err="1"/>
              <a:t>i</a:t>
            </a:r>
            <a:r>
              <a:rPr sz="1100"/>
              <a:t> 2019.</a:t>
            </a:r>
          </a:p>
        </p:txBody>
      </p:sp>
      <p:sp>
        <p:nvSpPr>
          <p:cNvPr id="6" name="Rounded Rectangle 5"/>
          <p:cNvSpPr/>
          <p:nvPr/>
        </p:nvSpPr>
        <p:spPr>
          <a:xfrm>
            <a:off x="915988" y="2193905"/>
            <a:ext cx="10058400" cy="640080"/>
          </a:xfrm>
          <a:prstGeom prst="roundRect">
            <a:avLst/>
          </a:prstGeom>
          <a:solidFill>
            <a:srgbClr val="FFFFFF"/>
          </a:solidFill>
          <a:ln w="9525">
            <a:solidFill>
              <a:srgbClr val="00000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l">
              <a:defRPr sz="1100">
                <a:solidFill>
                  <a:srgbClr val="000000"/>
                </a:solidFill>
              </a:defRPr>
            </a:pPr>
            <a:r>
              <a:rPr lang="da-DK" sz="1100"/>
              <a:t>Med samme metode viser beregninger, at de politisk pålagte omkostninger er steget med 459.000 – 1.604.000 kr. pr. MW for solceller og 640.000 – 1.785.000 kr. pr. MW for landvindmøller i 2025. Det er en stigning på 53% fra 2023 til 2025 for landvindmøller i produktionsdominerende områder.</a:t>
            </a:r>
            <a:endParaRPr sz="1100"/>
          </a:p>
        </p:txBody>
      </p:sp>
      <p:sp>
        <p:nvSpPr>
          <p:cNvPr id="7" name="Rounded Rectangle 6"/>
          <p:cNvSpPr/>
          <p:nvPr/>
        </p:nvSpPr>
        <p:spPr>
          <a:xfrm>
            <a:off x="915988" y="2925425"/>
            <a:ext cx="10058400" cy="640080"/>
          </a:xfrm>
          <a:prstGeom prst="roundRect">
            <a:avLst/>
          </a:prstGeom>
          <a:solidFill>
            <a:srgbClr val="FFFFFF"/>
          </a:solidFill>
          <a:ln w="9525">
            <a:solidFill>
              <a:srgbClr val="00000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defRPr sz="1100">
                <a:solidFill>
                  <a:srgbClr val="000000"/>
                </a:solidFill>
              </a:defRPr>
            </a:pPr>
            <a:r>
              <a:rPr sz="1100" dirty="0" err="1">
                <a:solidFill>
                  <a:schemeClr val="tx1"/>
                </a:solidFill>
              </a:rPr>
              <a:t>Sammenlagt</a:t>
            </a:r>
            <a:r>
              <a:rPr sz="1100" dirty="0">
                <a:solidFill>
                  <a:schemeClr val="tx1"/>
                </a:solidFill>
              </a:rPr>
              <a:t> er de </a:t>
            </a:r>
            <a:r>
              <a:rPr sz="1100" dirty="0" err="1">
                <a:solidFill>
                  <a:schemeClr val="tx1"/>
                </a:solidFill>
              </a:rPr>
              <a:t>politisk</a:t>
            </a:r>
            <a:r>
              <a:rPr sz="1100" dirty="0">
                <a:solidFill>
                  <a:schemeClr val="tx1"/>
                </a:solidFill>
              </a:rPr>
              <a:t> </a:t>
            </a:r>
            <a:r>
              <a:rPr sz="1100" dirty="0" err="1">
                <a:solidFill>
                  <a:schemeClr val="tx1"/>
                </a:solidFill>
              </a:rPr>
              <a:t>bestemte</a:t>
            </a:r>
            <a:r>
              <a:rPr sz="1100" dirty="0">
                <a:solidFill>
                  <a:schemeClr val="tx1"/>
                </a:solidFill>
              </a:rPr>
              <a:t> </a:t>
            </a:r>
            <a:r>
              <a:rPr sz="1100" dirty="0" err="1">
                <a:solidFill>
                  <a:schemeClr val="tx1"/>
                </a:solidFill>
              </a:rPr>
              <a:t>omkostninger</a:t>
            </a:r>
            <a:r>
              <a:rPr sz="1100" dirty="0">
                <a:solidFill>
                  <a:schemeClr val="tx1"/>
                </a:solidFill>
              </a:rPr>
              <a:t> </a:t>
            </a:r>
            <a:r>
              <a:rPr sz="1100" dirty="0" err="1">
                <a:solidFill>
                  <a:schemeClr val="tx1"/>
                </a:solidFill>
              </a:rPr>
              <a:t>steget</a:t>
            </a:r>
            <a:r>
              <a:rPr sz="1100" dirty="0">
                <a:solidFill>
                  <a:schemeClr val="tx1"/>
                </a:solidFill>
              </a:rPr>
              <a:t> </a:t>
            </a:r>
            <a:r>
              <a:rPr sz="1100" dirty="0" err="1">
                <a:solidFill>
                  <a:schemeClr val="tx1"/>
                </a:solidFill>
              </a:rPr>
              <a:t>fra</a:t>
            </a:r>
            <a:r>
              <a:rPr sz="1100" dirty="0">
                <a:solidFill>
                  <a:schemeClr val="tx1"/>
                </a:solidFill>
              </a:rPr>
              <a:t> </a:t>
            </a:r>
            <a:r>
              <a:rPr lang="en-US" sz="1100" dirty="0" err="1">
                <a:solidFill>
                  <a:schemeClr val="tx1"/>
                </a:solidFill>
              </a:rPr>
              <a:t>omkring</a:t>
            </a:r>
            <a:r>
              <a:rPr lang="en-US" sz="1100" dirty="0">
                <a:solidFill>
                  <a:schemeClr val="tx1"/>
                </a:solidFill>
              </a:rPr>
              <a:t> 44.000-52.000</a:t>
            </a:r>
            <a:r>
              <a:rPr sz="1100" dirty="0">
                <a:solidFill>
                  <a:schemeClr val="tx1"/>
                </a:solidFill>
              </a:rPr>
              <a:t> kr. pr. MW</a:t>
            </a:r>
            <a:r>
              <a:rPr lang="da-DK" sz="1100" dirty="0">
                <a:solidFill>
                  <a:schemeClr val="tx1"/>
                </a:solidFill>
              </a:rPr>
              <a:t> (sol/vind) i 2019</a:t>
            </a:r>
            <a:r>
              <a:rPr sz="1100" dirty="0">
                <a:solidFill>
                  <a:schemeClr val="tx1"/>
                </a:solidFill>
              </a:rPr>
              <a:t> </a:t>
            </a:r>
            <a:r>
              <a:rPr sz="1100" dirty="0" err="1">
                <a:solidFill>
                  <a:schemeClr val="tx1"/>
                </a:solidFill>
              </a:rPr>
              <a:t>til</a:t>
            </a:r>
            <a:r>
              <a:rPr sz="1100" dirty="0">
                <a:solidFill>
                  <a:schemeClr val="tx1"/>
                </a:solidFill>
              </a:rPr>
              <a:t> </a:t>
            </a:r>
            <a:r>
              <a:rPr lang="en-US" sz="1100" dirty="0">
                <a:solidFill>
                  <a:schemeClr val="tx1"/>
                </a:solidFill>
              </a:rPr>
              <a:t>1.648.000-1.8</a:t>
            </a:r>
            <a:r>
              <a:rPr lang="da-DK" sz="1100" dirty="0">
                <a:solidFill>
                  <a:schemeClr val="tx1"/>
                </a:solidFill>
              </a:rPr>
              <a:t>37</a:t>
            </a:r>
            <a:r>
              <a:rPr sz="1100" dirty="0">
                <a:solidFill>
                  <a:schemeClr val="tx1"/>
                </a:solidFill>
              </a:rPr>
              <a:t>.000 kr. pr. MW </a:t>
            </a:r>
            <a:r>
              <a:rPr sz="1100" dirty="0" err="1">
                <a:solidFill>
                  <a:schemeClr val="tx1"/>
                </a:solidFill>
              </a:rPr>
              <a:t>i</a:t>
            </a:r>
            <a:r>
              <a:rPr sz="1100" dirty="0">
                <a:solidFill>
                  <a:schemeClr val="tx1"/>
                </a:solidFill>
              </a:rPr>
              <a:t> 2025. Det </a:t>
            </a:r>
            <a:r>
              <a:rPr sz="1100" dirty="0" err="1">
                <a:solidFill>
                  <a:schemeClr val="tx1"/>
                </a:solidFill>
              </a:rPr>
              <a:t>svarer</a:t>
            </a:r>
            <a:r>
              <a:rPr sz="1100" dirty="0">
                <a:solidFill>
                  <a:schemeClr val="tx1"/>
                </a:solidFill>
              </a:rPr>
              <a:t> </a:t>
            </a:r>
            <a:r>
              <a:rPr sz="1100" dirty="0" err="1">
                <a:solidFill>
                  <a:schemeClr val="tx1"/>
                </a:solidFill>
              </a:rPr>
              <a:t>til</a:t>
            </a:r>
            <a:r>
              <a:rPr sz="1100" dirty="0">
                <a:solidFill>
                  <a:schemeClr val="tx1"/>
                </a:solidFill>
              </a:rPr>
              <a:t> </a:t>
            </a:r>
            <a:r>
              <a:rPr sz="1100" dirty="0" err="1">
                <a:solidFill>
                  <a:schemeClr val="tx1"/>
                </a:solidFill>
              </a:rPr>
              <a:t>en</a:t>
            </a:r>
            <a:r>
              <a:rPr sz="1100" dirty="0">
                <a:solidFill>
                  <a:schemeClr val="tx1"/>
                </a:solidFill>
              </a:rPr>
              <a:t> </a:t>
            </a:r>
            <a:r>
              <a:rPr sz="1100" dirty="0" err="1">
                <a:solidFill>
                  <a:schemeClr val="tx1"/>
                </a:solidFill>
              </a:rPr>
              <a:t>stigning</a:t>
            </a:r>
            <a:r>
              <a:rPr sz="1100" dirty="0">
                <a:solidFill>
                  <a:schemeClr val="tx1"/>
                </a:solidFill>
              </a:rPr>
              <a:t> </a:t>
            </a:r>
            <a:r>
              <a:rPr sz="1100" dirty="0" err="1">
                <a:solidFill>
                  <a:schemeClr val="tx1"/>
                </a:solidFill>
              </a:rPr>
              <a:t>på</a:t>
            </a:r>
            <a:r>
              <a:rPr sz="1100" dirty="0">
                <a:solidFill>
                  <a:schemeClr val="tx1"/>
                </a:solidFill>
              </a:rPr>
              <a:t> </a:t>
            </a:r>
            <a:r>
              <a:rPr lang="da-DK" sz="1100" dirty="0">
                <a:solidFill>
                  <a:schemeClr val="tx1"/>
                </a:solidFill>
              </a:rPr>
              <a:t>omkring 3</a:t>
            </a:r>
            <a:r>
              <a:rPr sz="1100" dirty="0">
                <a:solidFill>
                  <a:schemeClr val="tx1"/>
                </a:solidFill>
              </a:rPr>
              <a:t>.</a:t>
            </a:r>
            <a:r>
              <a:rPr lang="da-DK" sz="1100" dirty="0">
                <a:solidFill>
                  <a:schemeClr val="tx1"/>
                </a:solidFill>
              </a:rPr>
              <a:t>500%</a:t>
            </a:r>
            <a:r>
              <a:rPr sz="1100" dirty="0">
                <a:solidFill>
                  <a:schemeClr val="tx1"/>
                </a:solidFill>
              </a:rPr>
              <a:t>.</a:t>
            </a:r>
            <a:r>
              <a:rPr lang="da-DK" sz="1100" dirty="0">
                <a:solidFill>
                  <a:schemeClr val="tx1"/>
                </a:solidFill>
              </a:rPr>
              <a:t> </a:t>
            </a:r>
            <a:endParaRPr sz="1100" dirty="0">
              <a:solidFill>
                <a:schemeClr val="tx1"/>
              </a:solidFill>
            </a:endParaRPr>
          </a:p>
        </p:txBody>
      </p:sp>
      <p:sp>
        <p:nvSpPr>
          <p:cNvPr id="8" name="Rounded Rectangle 7"/>
          <p:cNvSpPr/>
          <p:nvPr/>
        </p:nvSpPr>
        <p:spPr>
          <a:xfrm>
            <a:off x="915988" y="3656945"/>
            <a:ext cx="10058400" cy="640080"/>
          </a:xfrm>
          <a:prstGeom prst="roundRect">
            <a:avLst/>
          </a:prstGeom>
          <a:solidFill>
            <a:srgbClr val="FFFFFF"/>
          </a:solidFill>
          <a:ln w="9525">
            <a:solidFill>
              <a:srgbClr val="000000"/>
            </a:solid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defRPr sz="1100">
                <a:solidFill>
                  <a:srgbClr val="000000"/>
                </a:solidFill>
              </a:defRPr>
            </a:pPr>
            <a:r>
              <a:rPr sz="1100">
                <a:solidFill>
                  <a:schemeClr val="tx1"/>
                </a:solidFill>
              </a:rPr>
              <a:t>Stigningerne skyldes</a:t>
            </a:r>
            <a:r>
              <a:rPr lang="en-US" sz="1100">
                <a:solidFill>
                  <a:schemeClr val="tx1"/>
                </a:solidFill>
              </a:rPr>
              <a:t> </a:t>
            </a:r>
            <a:r>
              <a:rPr lang="en-US" sz="1100" err="1">
                <a:solidFill>
                  <a:schemeClr val="tx1"/>
                </a:solidFill>
              </a:rPr>
              <a:t>primært</a:t>
            </a:r>
            <a:r>
              <a:rPr sz="1100">
                <a:solidFill>
                  <a:schemeClr val="tx1"/>
                </a:solidFill>
              </a:rPr>
              <a:t>, at Grøn Puljeordning til kommunerne </a:t>
            </a:r>
            <a:r>
              <a:rPr lang="da-DK" sz="1100">
                <a:solidFill>
                  <a:schemeClr val="tx1"/>
                </a:solidFill>
              </a:rPr>
              <a:t>fra </a:t>
            </a:r>
            <a:r>
              <a:rPr sz="1100">
                <a:solidFill>
                  <a:schemeClr val="tx1"/>
                </a:solidFill>
              </a:rPr>
              <a:t>er steget med 150% i 2024, og at Energinet i 2025 har øget </a:t>
            </a:r>
            <a:r>
              <a:rPr lang="en-US" sz="1100">
                <a:solidFill>
                  <a:schemeClr val="tx1"/>
                </a:solidFill>
              </a:rPr>
              <a:t>balance- </a:t>
            </a:r>
            <a:r>
              <a:rPr lang="en-US" sz="1100" err="1">
                <a:solidFill>
                  <a:schemeClr val="tx1"/>
                </a:solidFill>
              </a:rPr>
              <a:t>og</a:t>
            </a:r>
            <a:r>
              <a:rPr lang="en-US" sz="1100">
                <a:solidFill>
                  <a:schemeClr val="tx1"/>
                </a:solidFill>
              </a:rPr>
              <a:t> </a:t>
            </a:r>
            <a:r>
              <a:rPr lang="en-US" sz="1100" err="1">
                <a:solidFill>
                  <a:schemeClr val="tx1"/>
                </a:solidFill>
              </a:rPr>
              <a:t>indfødningstariffer</a:t>
            </a:r>
            <a:r>
              <a:rPr sz="1100">
                <a:solidFill>
                  <a:schemeClr val="tx1"/>
                </a:solidFill>
              </a:rPr>
              <a:t> og tilslutningsbidrag</a:t>
            </a:r>
            <a:r>
              <a:rPr lang="en-US" sz="1100">
                <a:solidFill>
                  <a:schemeClr val="tx1"/>
                </a:solidFill>
              </a:rPr>
              <a:t>. </a:t>
            </a:r>
            <a:r>
              <a:rPr lang="en-US" sz="1100" err="1">
                <a:solidFill>
                  <a:schemeClr val="tx1"/>
                </a:solidFill>
              </a:rPr>
              <a:t>Tilslutningsbidraget</a:t>
            </a:r>
            <a:r>
              <a:rPr lang="en-US" sz="1100">
                <a:solidFill>
                  <a:schemeClr val="tx1"/>
                </a:solidFill>
              </a:rPr>
              <a:t> </a:t>
            </a:r>
            <a:r>
              <a:rPr lang="en-US" sz="1100" err="1">
                <a:solidFill>
                  <a:schemeClr val="tx1"/>
                </a:solidFill>
              </a:rPr>
              <a:t>til</a:t>
            </a:r>
            <a:r>
              <a:rPr lang="en-US" sz="1100">
                <a:solidFill>
                  <a:schemeClr val="tx1"/>
                </a:solidFill>
              </a:rPr>
              <a:t> Energinet er </a:t>
            </a:r>
            <a:r>
              <a:rPr lang="en-US" sz="1100" err="1">
                <a:solidFill>
                  <a:schemeClr val="tx1"/>
                </a:solidFill>
              </a:rPr>
              <a:t>steget</a:t>
            </a:r>
            <a:r>
              <a:rPr lang="en-US" sz="1100">
                <a:solidFill>
                  <a:schemeClr val="tx1"/>
                </a:solidFill>
              </a:rPr>
              <a:t> </a:t>
            </a:r>
            <a:r>
              <a:rPr sz="1100">
                <a:solidFill>
                  <a:schemeClr val="tx1"/>
                </a:solidFill>
              </a:rPr>
              <a:t>med</a:t>
            </a:r>
            <a:r>
              <a:rPr lang="en-US" sz="1100">
                <a:solidFill>
                  <a:schemeClr val="tx1"/>
                </a:solidFill>
              </a:rPr>
              <a:t> 62-69</a:t>
            </a:r>
            <a:r>
              <a:rPr sz="1100">
                <a:solidFill>
                  <a:schemeClr val="tx1"/>
                </a:solidFill>
              </a:rPr>
              <a:t>%</a:t>
            </a:r>
            <a:r>
              <a:rPr lang="en-US" sz="1100">
                <a:solidFill>
                  <a:schemeClr val="tx1"/>
                </a:solidFill>
              </a:rPr>
              <a:t> </a:t>
            </a:r>
            <a:r>
              <a:rPr lang="en-US" sz="1100" err="1">
                <a:solidFill>
                  <a:schemeClr val="tx1"/>
                </a:solidFill>
              </a:rPr>
              <a:t>fra</a:t>
            </a:r>
            <a:r>
              <a:rPr lang="en-US" sz="1100">
                <a:solidFill>
                  <a:schemeClr val="tx1"/>
                </a:solidFill>
              </a:rPr>
              <a:t> 2024 </a:t>
            </a:r>
            <a:r>
              <a:rPr lang="en-US" sz="1100" err="1">
                <a:solidFill>
                  <a:schemeClr val="tx1"/>
                </a:solidFill>
              </a:rPr>
              <a:t>til</a:t>
            </a:r>
            <a:r>
              <a:rPr lang="en-US" sz="1100">
                <a:solidFill>
                  <a:schemeClr val="tx1"/>
                </a:solidFill>
              </a:rPr>
              <a:t> 2025.</a:t>
            </a:r>
            <a:endParaRPr lang="da-DK" sz="1100">
              <a:solidFill>
                <a:schemeClr val="tx1"/>
              </a:solidFill>
            </a:endParaRPr>
          </a:p>
        </p:txBody>
      </p:sp>
      <p:sp>
        <p:nvSpPr>
          <p:cNvPr id="9" name="Rounded Rectangle 8"/>
          <p:cNvSpPr/>
          <p:nvPr/>
        </p:nvSpPr>
        <p:spPr>
          <a:xfrm>
            <a:off x="915988" y="4388465"/>
            <a:ext cx="10058400" cy="640080"/>
          </a:xfrm>
          <a:prstGeom prst="roundRect">
            <a:avLst/>
          </a:prstGeom>
          <a:solidFill>
            <a:srgbClr val="FFFFFF"/>
          </a:solidFill>
          <a:ln w="9525">
            <a:solidFill>
              <a:srgbClr val="000000"/>
            </a:solidFill>
          </a:ln>
        </p:spPr>
        <p:style>
          <a:lnRef idx="1">
            <a:schemeClr val="accent1"/>
          </a:lnRef>
          <a:fillRef idx="3">
            <a:schemeClr val="accent1"/>
          </a:fillRef>
          <a:effectRef idx="2">
            <a:schemeClr val="accent1"/>
          </a:effectRef>
          <a:fontRef idx="minor">
            <a:schemeClr val="lt1"/>
          </a:fontRef>
        </p:style>
        <p:txBody>
          <a:bodyPr wrap="square" rtlCol="0" anchor="ctr"/>
          <a:lstStyle/>
          <a:p>
            <a:pPr algn="l">
              <a:defRPr sz="1100">
                <a:solidFill>
                  <a:srgbClr val="000000"/>
                </a:solidFill>
              </a:defRPr>
            </a:pPr>
            <a:r>
              <a:rPr lang="da-DK" sz="1100"/>
              <a:t>Prishoppet fra 2023 til 2025 kommer især fra Energinets stigende takster. I producentdominerede områder med meget vedvarende energi står TSO-taksterne for over halvdelen af stigningen fra 2023 til 2025. Energinet argumenterer for, at stigningerne er en følge af et generelt omkostningspres på den globale grønne omstilling.</a:t>
            </a:r>
            <a:endParaRPr sz="1100"/>
          </a:p>
        </p:txBody>
      </p:sp>
      <p:sp>
        <p:nvSpPr>
          <p:cNvPr id="10" name="Rounded Rectangle 9"/>
          <p:cNvSpPr/>
          <p:nvPr/>
        </p:nvSpPr>
        <p:spPr>
          <a:xfrm>
            <a:off x="915988" y="5119984"/>
            <a:ext cx="10058400" cy="640080"/>
          </a:xfrm>
          <a:prstGeom prst="roundRect">
            <a:avLst/>
          </a:prstGeom>
          <a:solidFill>
            <a:srgbClr val="FFFFFF"/>
          </a:solidFill>
          <a:ln w="9525">
            <a:solidFill>
              <a:srgbClr val="000000"/>
            </a:solidFill>
          </a:ln>
        </p:spPr>
        <p:style>
          <a:lnRef idx="1">
            <a:schemeClr val="accent1"/>
          </a:lnRef>
          <a:fillRef idx="3">
            <a:schemeClr val="accent1"/>
          </a:fillRef>
          <a:effectRef idx="2">
            <a:schemeClr val="accent1"/>
          </a:effectRef>
          <a:fontRef idx="minor">
            <a:schemeClr val="lt1"/>
          </a:fontRef>
        </p:style>
        <p:txBody>
          <a:bodyPr wrap="square" rtlCol="0" anchor="ctr"/>
          <a:lstStyle/>
          <a:p>
            <a:pPr algn="l">
              <a:defRPr sz="1100">
                <a:solidFill>
                  <a:srgbClr val="000000"/>
                </a:solidFill>
              </a:defRPr>
            </a:pPr>
            <a:r>
              <a:rPr lang="da-DK" sz="1100"/>
              <a:t>Green Power Denmark anerkender, at øget global efterspørgsel efter udbygning af transmissionsnet skaber flaskehalse og dermed prisstigninger. Det er dog svært at genkende en nødvendig prisstigning i det niveau. </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E89A557-B192-1DEC-49B7-2C7CAA25E049}"/>
              </a:ext>
            </a:extLst>
          </p:cNvPr>
          <p:cNvGraphicFramePr>
            <a:graphicFrameLocks noChangeAspect="1"/>
          </p:cNvGraphicFramePr>
          <p:nvPr>
            <p:custDataLst>
              <p:tags r:id="rId1"/>
            </p:custDataLst>
            <p:extLst>
              <p:ext uri="{D42A27DB-BD31-4B8C-83A1-F6EECF244321}">
                <p14:modId xmlns:p14="http://schemas.microsoft.com/office/powerpoint/2010/main" val="2569565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6" name="think-cell data - do not delete" hidden="1">
                        <a:extLst>
                          <a:ext uri="{FF2B5EF4-FFF2-40B4-BE49-F238E27FC236}">
                            <a16:creationId xmlns:a16="http://schemas.microsoft.com/office/drawing/2014/main" id="{1E89A557-B192-1DEC-49B7-2C7CAA25E04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CAD18E3-59DA-133B-A964-456E70DC0D4B}"/>
              </a:ext>
            </a:extLst>
          </p:cNvPr>
          <p:cNvSpPr>
            <a:spLocks noGrp="1"/>
          </p:cNvSpPr>
          <p:nvPr>
            <p:ph type="ctrTitle"/>
          </p:nvPr>
        </p:nvSpPr>
        <p:spPr/>
        <p:txBody>
          <a:bodyPr vert="horz"/>
          <a:lstStyle/>
          <a:p>
            <a:r>
              <a:rPr lang="da-DK"/>
              <a:t>FIGURER  </a:t>
            </a:r>
            <a:br>
              <a:rPr lang="da-DK"/>
            </a:br>
            <a:r>
              <a:rPr lang="da-DK" sz="2000"/>
              <a:t>Udvikling i VE-omkostninger 2019-2025: Detaljeret overblik over stigende politisk pålagte udgifter</a:t>
            </a:r>
            <a:endParaRPr lang="da-DK"/>
          </a:p>
        </p:txBody>
      </p:sp>
      <p:sp>
        <p:nvSpPr>
          <p:cNvPr id="3" name="Pladsholder til sidefod 2">
            <a:extLst>
              <a:ext uri="{FF2B5EF4-FFF2-40B4-BE49-F238E27FC236}">
                <a16:creationId xmlns:a16="http://schemas.microsoft.com/office/drawing/2014/main" id="{5FB918C0-4D0F-3054-59D2-DA2E052D2961}"/>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7E3ED90C-89C6-DA72-ABE4-7AC95191D204}"/>
              </a:ext>
            </a:extLst>
          </p:cNvPr>
          <p:cNvSpPr>
            <a:spLocks noGrp="1"/>
          </p:cNvSpPr>
          <p:nvPr>
            <p:ph type="sldNum" sz="quarter" idx="12"/>
          </p:nvPr>
        </p:nvSpPr>
        <p:spPr/>
        <p:txBody>
          <a:bodyPr/>
          <a:lstStyle/>
          <a:p>
            <a:fld id="{23AA811B-2EBD-4900-905E-5BE206449611}" type="slidenum">
              <a:rPr lang="da-DK" smtClean="0"/>
              <a:pPr/>
              <a:t>7</a:t>
            </a:fld>
            <a:endParaRPr lang="da-DK"/>
          </a:p>
        </p:txBody>
      </p:sp>
    </p:spTree>
    <p:extLst>
      <p:ext uri="{BB962C8B-B14F-4D97-AF65-F5344CB8AC3E}">
        <p14:creationId xmlns:p14="http://schemas.microsoft.com/office/powerpoint/2010/main" val="224049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B1E3FA2-C9F5-A389-EEB5-38D75FC35818}"/>
              </a:ext>
            </a:extLst>
          </p:cNvPr>
          <p:cNvGraphicFramePr>
            <a:graphicFrameLocks noChangeAspect="1"/>
          </p:cNvGraphicFramePr>
          <p:nvPr>
            <p:custDataLst>
              <p:tags r:id="rId1"/>
            </p:custDataLst>
            <p:extLst>
              <p:ext uri="{D42A27DB-BD31-4B8C-83A1-F6EECF244321}">
                <p14:modId xmlns:p14="http://schemas.microsoft.com/office/powerpoint/2010/main" val="2358044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359" imgH="360" progId="TCLayout.ActiveDocument.1">
                  <p:embed/>
                </p:oleObj>
              </mc:Choice>
              <mc:Fallback>
                <p:oleObj name="think-cell Slide" r:id="rId39" imgW="359" imgH="360" progId="TCLayout.ActiveDocument.1">
                  <p:embed/>
                  <p:pic>
                    <p:nvPicPr>
                      <p:cNvPr id="8" name="think-cell data - do not delete" hidden="1">
                        <a:extLst>
                          <a:ext uri="{FF2B5EF4-FFF2-40B4-BE49-F238E27FC236}">
                            <a16:creationId xmlns:a16="http://schemas.microsoft.com/office/drawing/2014/main" id="{CB1E3FA2-C9F5-A389-EEB5-38D75FC35818}"/>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287" name="Rektangel 286">
            <a:extLst>
              <a:ext uri="{FF2B5EF4-FFF2-40B4-BE49-F238E27FC236}">
                <a16:creationId xmlns:a16="http://schemas.microsoft.com/office/drawing/2014/main" id="{735D445B-DF06-4744-79DE-567708560D18}"/>
              </a:ext>
            </a:extLst>
          </p:cNvPr>
          <p:cNvSpPr/>
          <p:nvPr/>
        </p:nvSpPr>
        <p:spPr>
          <a:xfrm>
            <a:off x="719137" y="1563875"/>
            <a:ext cx="10741023" cy="2196126"/>
          </a:xfrm>
          <a:prstGeom prst="rect">
            <a:avLst/>
          </a:pr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spcBef>
                <a:spcPts val="300"/>
              </a:spcBef>
            </a:pPr>
            <a:r>
              <a:rPr lang="da-DK" b="1" noProof="0">
                <a:solidFill>
                  <a:schemeClr val="accent1"/>
                </a:solidFill>
              </a:rPr>
              <a:t>GRØN ZONE</a:t>
            </a:r>
          </a:p>
        </p:txBody>
      </p:sp>
      <p:sp>
        <p:nvSpPr>
          <p:cNvPr id="288" name="Rektangel 287">
            <a:extLst>
              <a:ext uri="{FF2B5EF4-FFF2-40B4-BE49-F238E27FC236}">
                <a16:creationId xmlns:a16="http://schemas.microsoft.com/office/drawing/2014/main" id="{1EE6ADBA-43D3-0B2A-36FC-C083C21826D1}"/>
              </a:ext>
            </a:extLst>
          </p:cNvPr>
          <p:cNvSpPr/>
          <p:nvPr/>
        </p:nvSpPr>
        <p:spPr>
          <a:xfrm>
            <a:off x="719139" y="3760188"/>
            <a:ext cx="10741024" cy="2018312"/>
          </a:xfrm>
          <a:prstGeom prst="rect">
            <a:avLst/>
          </a:prstGeom>
          <a:solidFill>
            <a:srgbClr val="C00000">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spcBef>
                <a:spcPts val="300"/>
              </a:spcBef>
            </a:pPr>
            <a:r>
              <a:rPr lang="da-DK" b="1" noProof="0">
                <a:solidFill>
                  <a:srgbClr val="C00000"/>
                </a:solidFill>
              </a:rPr>
              <a:t>RØD ZONE</a:t>
            </a:r>
          </a:p>
        </p:txBody>
      </p:sp>
      <p:sp>
        <p:nvSpPr>
          <p:cNvPr id="6" name="Pladsholder til slidenummer 5">
            <a:extLst>
              <a:ext uri="{FF2B5EF4-FFF2-40B4-BE49-F238E27FC236}">
                <a16:creationId xmlns:a16="http://schemas.microsoft.com/office/drawing/2014/main" id="{EEF95A3D-D993-DFFB-65DA-454724E0C7C9}"/>
              </a:ext>
            </a:extLst>
          </p:cNvPr>
          <p:cNvSpPr>
            <a:spLocks noGrp="1"/>
          </p:cNvSpPr>
          <p:nvPr>
            <p:ph type="sldNum" sz="quarter" idx="12"/>
          </p:nvPr>
        </p:nvSpPr>
        <p:spPr/>
        <p:txBody>
          <a:bodyPr/>
          <a:lstStyle/>
          <a:p>
            <a:fld id="{23AA811B-2EBD-4900-905E-5BE206449611}" type="slidenum">
              <a:rPr lang="da-DK" smtClean="0"/>
              <a:pPr/>
              <a:t>8</a:t>
            </a:fld>
            <a:endParaRPr lang="da-DK"/>
          </a:p>
        </p:txBody>
      </p:sp>
      <p:cxnSp>
        <p:nvCxnSpPr>
          <p:cNvPr id="18" name="Lige forbindelse 17">
            <a:extLst>
              <a:ext uri="{FF2B5EF4-FFF2-40B4-BE49-F238E27FC236}">
                <a16:creationId xmlns:a16="http://schemas.microsoft.com/office/drawing/2014/main" id="{511FF0BC-CC80-2AEF-4B72-99956D5CA909}"/>
              </a:ext>
            </a:extLst>
          </p:cNvPr>
          <p:cNvCxnSpPr/>
          <p:nvPr/>
        </p:nvCxnSpPr>
        <p:spPr>
          <a:xfrm flipV="1">
            <a:off x="719138" y="1547813"/>
            <a:ext cx="10750462" cy="187"/>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Lige forbindelse 18">
            <a:extLst>
              <a:ext uri="{FF2B5EF4-FFF2-40B4-BE49-F238E27FC236}">
                <a16:creationId xmlns:a16="http://schemas.microsoft.com/office/drawing/2014/main" id="{6A09C486-7EFD-BC6F-80F9-B1D10B1CE671}"/>
              </a:ext>
            </a:extLst>
          </p:cNvPr>
          <p:cNvCxnSpPr/>
          <p:nvPr/>
        </p:nvCxnSpPr>
        <p:spPr>
          <a:xfrm flipV="1">
            <a:off x="719138" y="5778500"/>
            <a:ext cx="10750462" cy="187"/>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23" name="Chart 3">
            <a:extLst>
              <a:ext uri="{FF2B5EF4-FFF2-40B4-BE49-F238E27FC236}">
                <a16:creationId xmlns:a16="http://schemas.microsoft.com/office/drawing/2014/main" id="{136F02BA-E204-C832-275E-42E801679917}"/>
              </a:ext>
            </a:extLst>
          </p:cNvPr>
          <p:cNvGraphicFramePr/>
          <p:nvPr>
            <p:custDataLst>
              <p:tags r:id="rId2"/>
            </p:custDataLst>
            <p:extLst>
              <p:ext uri="{D42A27DB-BD31-4B8C-83A1-F6EECF244321}">
                <p14:modId xmlns:p14="http://schemas.microsoft.com/office/powerpoint/2010/main" val="2310364240"/>
              </p:ext>
            </p:extLst>
          </p:nvPr>
        </p:nvGraphicFramePr>
        <p:xfrm>
          <a:off x="2797175" y="2046288"/>
          <a:ext cx="8705850" cy="1651000"/>
        </p:xfrm>
        <a:graphic>
          <a:graphicData uri="http://schemas.openxmlformats.org/drawingml/2006/chart">
            <c:chart xmlns:c="http://schemas.openxmlformats.org/drawingml/2006/chart" xmlns:r="http://schemas.openxmlformats.org/officeDocument/2006/relationships" r:id="rId41"/>
          </a:graphicData>
        </a:graphic>
      </p:graphicFrame>
      <p:cxnSp>
        <p:nvCxnSpPr>
          <p:cNvPr id="207" name="Lige forbindelse 206">
            <a:extLst>
              <a:ext uri="{FF2B5EF4-FFF2-40B4-BE49-F238E27FC236}">
                <a16:creationId xmlns:a16="http://schemas.microsoft.com/office/drawing/2014/main" id="{719A66FF-AA12-9FBB-BBF8-7CAEB1C52979}"/>
              </a:ext>
            </a:extLst>
          </p:cNvPr>
          <p:cNvCxnSpPr/>
          <p:nvPr>
            <p:custDataLst>
              <p:tags r:id="rId3"/>
            </p:custDataLst>
          </p:nvPr>
        </p:nvCxnSpPr>
        <p:spPr bwMode="auto">
          <a:xfrm flipV="1">
            <a:off x="3270250" y="2265363"/>
            <a:ext cx="0" cy="790575"/>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Lige forbindelse 207">
            <a:extLst>
              <a:ext uri="{FF2B5EF4-FFF2-40B4-BE49-F238E27FC236}">
                <a16:creationId xmlns:a16="http://schemas.microsoft.com/office/drawing/2014/main" id="{9A25049F-4D7C-1BCF-28DB-B7845E53408E}"/>
              </a:ext>
            </a:extLst>
          </p:cNvPr>
          <p:cNvCxnSpPr/>
          <p:nvPr>
            <p:custDataLst>
              <p:tags r:id="rId4"/>
            </p:custDataLst>
          </p:nvPr>
        </p:nvCxnSpPr>
        <p:spPr bwMode="auto">
          <a:xfrm>
            <a:off x="3270250" y="2265363"/>
            <a:ext cx="7319963"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Lige forbindelse 208">
            <a:extLst>
              <a:ext uri="{FF2B5EF4-FFF2-40B4-BE49-F238E27FC236}">
                <a16:creationId xmlns:a16="http://schemas.microsoft.com/office/drawing/2014/main" id="{D86A53BA-F198-3CDB-FD79-28E970BC8132}"/>
              </a:ext>
            </a:extLst>
          </p:cNvPr>
          <p:cNvCxnSpPr/>
          <p:nvPr>
            <p:custDataLst>
              <p:tags r:id="rId5"/>
            </p:custDataLst>
          </p:nvPr>
        </p:nvCxnSpPr>
        <p:spPr bwMode="auto">
          <a:xfrm>
            <a:off x="10590213" y="2265362"/>
            <a:ext cx="0" cy="1905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94" name="Lige forbindelse 93">
            <a:extLst>
              <a:ext uri="{FF2B5EF4-FFF2-40B4-BE49-F238E27FC236}">
                <a16:creationId xmlns:a16="http://schemas.microsoft.com/office/drawing/2014/main" id="{1D9E4D7B-9266-481B-1F64-1A3F4D65039C}"/>
              </a:ext>
            </a:extLst>
          </p:cNvPr>
          <p:cNvCxnSpPr/>
          <p:nvPr>
            <p:custDataLst>
              <p:tags r:id="rId6"/>
            </p:custDataLst>
          </p:nvPr>
        </p:nvCxnSpPr>
        <p:spPr bwMode="auto">
          <a:xfrm flipV="1">
            <a:off x="3706813" y="1887538"/>
            <a:ext cx="0" cy="1158875"/>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Lige forbindelse 95">
            <a:extLst>
              <a:ext uri="{FF2B5EF4-FFF2-40B4-BE49-F238E27FC236}">
                <a16:creationId xmlns:a16="http://schemas.microsoft.com/office/drawing/2014/main" id="{6076D7C7-95DC-35C4-67FF-C77FF3B92687}"/>
              </a:ext>
            </a:extLst>
          </p:cNvPr>
          <p:cNvCxnSpPr/>
          <p:nvPr>
            <p:custDataLst>
              <p:tags r:id="rId7"/>
            </p:custDataLst>
          </p:nvPr>
        </p:nvCxnSpPr>
        <p:spPr bwMode="auto">
          <a:xfrm>
            <a:off x="3706813" y="1887538"/>
            <a:ext cx="7319963"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Lige forbindelse 96">
            <a:extLst>
              <a:ext uri="{FF2B5EF4-FFF2-40B4-BE49-F238E27FC236}">
                <a16:creationId xmlns:a16="http://schemas.microsoft.com/office/drawing/2014/main" id="{344FC9EF-A477-CAF0-D92B-6C14E5141E18}"/>
              </a:ext>
            </a:extLst>
          </p:cNvPr>
          <p:cNvCxnSpPr>
            <a:cxnSpLocks/>
          </p:cNvCxnSpPr>
          <p:nvPr>
            <p:custDataLst>
              <p:tags r:id="rId8"/>
            </p:custDataLst>
          </p:nvPr>
        </p:nvCxnSpPr>
        <p:spPr bwMode="auto">
          <a:xfrm>
            <a:off x="11026775" y="1887538"/>
            <a:ext cx="0" cy="320675"/>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31" name="Text Placeholder 2">
            <a:extLst>
              <a:ext uri="{FF2B5EF4-FFF2-40B4-BE49-F238E27FC236}">
                <a16:creationId xmlns:a16="http://schemas.microsoft.com/office/drawing/2014/main" id="{879A594E-B969-513F-AECA-043E7B57B143}"/>
              </a:ext>
            </a:extLst>
          </p:cNvPr>
          <p:cNvSpPr>
            <a:spLocks noGrp="1"/>
          </p:cNvSpPr>
          <p:nvPr>
            <p:custDataLst>
              <p:tags r:id="rId9"/>
            </p:custDataLst>
          </p:nvPr>
        </p:nvSpPr>
        <p:spPr bwMode="auto">
          <a:xfrm>
            <a:off x="3287713" y="3449638"/>
            <a:ext cx="4032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64FBA17F-1850-4986-BE6C-6FB13A8B9206}" type="datetime'''''''''''''2''0''''''''''''''1''''''''9'''''">
              <a:rPr lang="da-DK" altLang="en-US" sz="1400" smtClean="0"/>
              <a:pPr marL="0" lvl="0" indent="0" algn="ctr">
                <a:spcBef>
                  <a:spcPct val="0"/>
                </a:spcBef>
                <a:spcAft>
                  <a:spcPct val="0"/>
                </a:spcAft>
                <a:buNone/>
              </a:pPr>
              <a:t>2019</a:t>
            </a:fld>
            <a:endParaRPr lang="da-DK" sz="1400" noProof="0"/>
          </a:p>
        </p:txBody>
      </p:sp>
      <p:sp>
        <p:nvSpPr>
          <p:cNvPr id="95" name="Text Placeholder 2">
            <a:extLst>
              <a:ext uri="{FF2B5EF4-FFF2-40B4-BE49-F238E27FC236}">
                <a16:creationId xmlns:a16="http://schemas.microsoft.com/office/drawing/2014/main" id="{4E39887F-3740-E229-4DFC-C83B2D8E2B03}"/>
              </a:ext>
            </a:extLst>
          </p:cNvPr>
          <p:cNvSpPr>
            <a:spLocks noGrp="1"/>
          </p:cNvSpPr>
          <p:nvPr>
            <p:custDataLst>
              <p:tags r:id="rId10"/>
            </p:custDataLst>
          </p:nvPr>
        </p:nvSpPr>
        <p:spPr bwMode="auto">
          <a:xfrm>
            <a:off x="4483100" y="3449638"/>
            <a:ext cx="450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EBB6F68F-0109-4B7D-91B7-1853BFD51826}" type="datetime'''''2''''''''0''''''''''''''''''''''''2''''''0'''''''''''">
              <a:rPr lang="da-DK" altLang="en-US" sz="1400" smtClean="0"/>
              <a:pPr marL="0" lvl="0" indent="0" algn="ctr">
                <a:spcBef>
                  <a:spcPct val="0"/>
                </a:spcBef>
                <a:spcAft>
                  <a:spcPct val="0"/>
                </a:spcAft>
                <a:buNone/>
              </a:pPr>
              <a:t>2020</a:t>
            </a:fld>
            <a:endParaRPr lang="da-DK" sz="1400" noProof="0"/>
          </a:p>
        </p:txBody>
      </p:sp>
      <p:sp>
        <p:nvSpPr>
          <p:cNvPr id="38" name="Text Placeholder 2">
            <a:extLst>
              <a:ext uri="{FF2B5EF4-FFF2-40B4-BE49-F238E27FC236}">
                <a16:creationId xmlns:a16="http://schemas.microsoft.com/office/drawing/2014/main" id="{982C9C0F-3829-0113-E22D-44F9FE718DA8}"/>
              </a:ext>
            </a:extLst>
          </p:cNvPr>
          <p:cNvSpPr>
            <a:spLocks noGrp="1"/>
          </p:cNvSpPr>
          <p:nvPr>
            <p:custDataLst>
              <p:tags r:id="rId11"/>
            </p:custDataLst>
          </p:nvPr>
        </p:nvSpPr>
        <p:spPr bwMode="auto">
          <a:xfrm>
            <a:off x="5730875" y="3449638"/>
            <a:ext cx="3968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D7C0F2E6-958C-4ED7-8359-45E1290B12C7}" type="datetime'''''2''0''''2''''''''''''''''''''''''''''''''''''1'''''''''">
              <a:rPr lang="da-DK" altLang="en-US" sz="1400" smtClean="0"/>
              <a:pPr marL="0" lvl="0" indent="0" algn="ctr">
                <a:spcBef>
                  <a:spcPct val="0"/>
                </a:spcBef>
                <a:spcAft>
                  <a:spcPct val="0"/>
                </a:spcAft>
                <a:buNone/>
              </a:pPr>
              <a:t>2021</a:t>
            </a:fld>
            <a:endParaRPr lang="da-DK" sz="1400" noProof="0"/>
          </a:p>
        </p:txBody>
      </p:sp>
      <p:sp>
        <p:nvSpPr>
          <p:cNvPr id="39" name="Text Placeholder 2">
            <a:extLst>
              <a:ext uri="{FF2B5EF4-FFF2-40B4-BE49-F238E27FC236}">
                <a16:creationId xmlns:a16="http://schemas.microsoft.com/office/drawing/2014/main" id="{8C34BE1A-878E-A561-D296-4521B55A2A59}"/>
              </a:ext>
            </a:extLst>
          </p:cNvPr>
          <p:cNvSpPr>
            <a:spLocks noGrp="1"/>
          </p:cNvSpPr>
          <p:nvPr>
            <p:custDataLst>
              <p:tags r:id="rId12"/>
            </p:custDataLst>
          </p:nvPr>
        </p:nvSpPr>
        <p:spPr bwMode="auto">
          <a:xfrm>
            <a:off x="6931025" y="3449637"/>
            <a:ext cx="434975"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424903B3-998F-48F6-85B3-16121E361185}" type="datetime'''''''''20''''''''''''2''''''''2'''">
              <a:rPr lang="da-DK" altLang="en-US" sz="1400" smtClean="0"/>
              <a:pPr marL="0" lvl="0" indent="0" algn="ctr">
                <a:spcBef>
                  <a:spcPct val="0"/>
                </a:spcBef>
                <a:spcAft>
                  <a:spcPct val="0"/>
                </a:spcAft>
                <a:buNone/>
              </a:pPr>
              <a:t>2022</a:t>
            </a:fld>
            <a:endParaRPr lang="da-DK" altLang="en-US" sz="1400"/>
          </a:p>
          <a:p>
            <a:pPr marL="0" lvl="0" indent="0" algn="ctr">
              <a:spcBef>
                <a:spcPct val="0"/>
              </a:spcBef>
              <a:spcAft>
                <a:spcPct val="0"/>
              </a:spcAft>
              <a:buNone/>
            </a:pPr>
            <a:endParaRPr lang="da-DK" sz="1400" noProof="0"/>
          </a:p>
        </p:txBody>
      </p:sp>
      <p:sp>
        <p:nvSpPr>
          <p:cNvPr id="40" name="Text Placeholder 2">
            <a:extLst>
              <a:ext uri="{FF2B5EF4-FFF2-40B4-BE49-F238E27FC236}">
                <a16:creationId xmlns:a16="http://schemas.microsoft.com/office/drawing/2014/main" id="{790E8110-59DB-C015-DC26-FFF48B67C054}"/>
              </a:ext>
            </a:extLst>
          </p:cNvPr>
          <p:cNvSpPr>
            <a:spLocks noGrp="1"/>
          </p:cNvSpPr>
          <p:nvPr>
            <p:custDataLst>
              <p:tags r:id="rId13"/>
            </p:custDataLst>
          </p:nvPr>
        </p:nvSpPr>
        <p:spPr bwMode="auto">
          <a:xfrm>
            <a:off x="8153400" y="3449638"/>
            <a:ext cx="4333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DAA64311-0C74-404F-B80A-93573E5E39D4}" type="datetime'''''''2''''''''''''''''''0''''''''2''''''''''''''''3'''">
              <a:rPr lang="da-DK" altLang="en-US" sz="1400" smtClean="0"/>
              <a:pPr marL="0" lvl="0" indent="0" algn="ctr">
                <a:spcBef>
                  <a:spcPct val="0"/>
                </a:spcBef>
                <a:spcAft>
                  <a:spcPct val="0"/>
                </a:spcAft>
                <a:buNone/>
              </a:pPr>
              <a:t>2023</a:t>
            </a:fld>
            <a:endParaRPr lang="da-DK" sz="1400" noProof="0"/>
          </a:p>
        </p:txBody>
      </p:sp>
      <p:sp>
        <p:nvSpPr>
          <p:cNvPr id="21" name="Text Placeholder 2">
            <a:extLst>
              <a:ext uri="{FF2B5EF4-FFF2-40B4-BE49-F238E27FC236}">
                <a16:creationId xmlns:a16="http://schemas.microsoft.com/office/drawing/2014/main" id="{A1190774-A62F-A148-0D48-D9E724671B8B}"/>
              </a:ext>
            </a:extLst>
          </p:cNvPr>
          <p:cNvSpPr>
            <a:spLocks noGrp="1"/>
          </p:cNvSpPr>
          <p:nvPr>
            <p:custDataLst>
              <p:tags r:id="rId14"/>
            </p:custDataLst>
          </p:nvPr>
        </p:nvSpPr>
        <p:spPr bwMode="auto">
          <a:xfrm>
            <a:off x="9363075" y="3449638"/>
            <a:ext cx="450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EFBE1EC7-A592-4012-87AF-9EB33CCB0D66}" type="datetime'''''''''''''''''''''''2''0''''''''2''''4'''''''''''''''''''">
              <a:rPr lang="da-DK" altLang="en-US" sz="1400" smtClean="0"/>
              <a:pPr marL="0" lvl="0" indent="0" algn="ctr">
                <a:spcBef>
                  <a:spcPct val="0"/>
                </a:spcBef>
                <a:spcAft>
                  <a:spcPct val="0"/>
                </a:spcAft>
                <a:buNone/>
              </a:pPr>
              <a:t>2024</a:t>
            </a:fld>
            <a:endParaRPr lang="da-DK" sz="1400" noProof="0"/>
          </a:p>
        </p:txBody>
      </p:sp>
      <p:sp>
        <p:nvSpPr>
          <p:cNvPr id="34" name="Text Placeholder 2">
            <a:extLst>
              <a:ext uri="{FF2B5EF4-FFF2-40B4-BE49-F238E27FC236}">
                <a16:creationId xmlns:a16="http://schemas.microsoft.com/office/drawing/2014/main" id="{17635279-4215-D2D1-8A86-887E30780245}"/>
              </a:ext>
            </a:extLst>
          </p:cNvPr>
          <p:cNvSpPr>
            <a:spLocks noGrp="1"/>
          </p:cNvSpPr>
          <p:nvPr>
            <p:custDataLst>
              <p:tags r:id="rId15"/>
            </p:custDataLst>
          </p:nvPr>
        </p:nvSpPr>
        <p:spPr bwMode="auto">
          <a:xfrm>
            <a:off x="10593388" y="3449638"/>
            <a:ext cx="4333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BCDF49DA-5703-46FE-98D8-8275F12CCEDE}" type="datetime'2''''''''''''''0''''''''''''''2''5'''">
              <a:rPr lang="da-DK" altLang="en-US" sz="1400" smtClean="0"/>
              <a:pPr marL="0" lvl="0" indent="0" algn="ctr">
                <a:spcBef>
                  <a:spcPct val="0"/>
                </a:spcBef>
                <a:spcAft>
                  <a:spcPct val="0"/>
                </a:spcAft>
                <a:buNone/>
              </a:pPr>
              <a:t>2025</a:t>
            </a:fld>
            <a:endParaRPr lang="da-DK" sz="1400" noProof="0"/>
          </a:p>
        </p:txBody>
      </p:sp>
      <p:sp>
        <p:nvSpPr>
          <p:cNvPr id="204" name="Text Placeholder 2">
            <a:extLst>
              <a:ext uri="{FF2B5EF4-FFF2-40B4-BE49-F238E27FC236}">
                <a16:creationId xmlns:a16="http://schemas.microsoft.com/office/drawing/2014/main" id="{77F92CEA-73B3-9A94-264D-34D6B1035BF4}"/>
              </a:ext>
            </a:extLst>
          </p:cNvPr>
          <p:cNvSpPr>
            <a:spLocks noGrp="1"/>
          </p:cNvSpPr>
          <p:nvPr>
            <p:custDataLst>
              <p:tags r:id="rId16"/>
            </p:custDataLst>
          </p:nvPr>
        </p:nvSpPr>
        <p:spPr bwMode="auto">
          <a:xfrm>
            <a:off x="6688138" y="2114550"/>
            <a:ext cx="484188" cy="30162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71E93B71-5516-4660-9D23-9178BD945E97}" type="datetime'''''45''''''''''''''''''''''''''''''''''''9'''''''">
              <a:rPr lang="da-DK" altLang="en-US" sz="1400" b="1" smtClean="0">
                <a:effectLst/>
              </a:rPr>
              <a:pPr marL="0" lvl="0" indent="0" algn="ctr">
                <a:spcBef>
                  <a:spcPct val="0"/>
                </a:spcBef>
                <a:spcAft>
                  <a:spcPct val="0"/>
                </a:spcAft>
                <a:buNone/>
              </a:pPr>
              <a:t>459</a:t>
            </a:fld>
            <a:endParaRPr lang="da-DK" sz="1400" b="1" noProof="0"/>
          </a:p>
        </p:txBody>
      </p:sp>
      <p:sp>
        <p:nvSpPr>
          <p:cNvPr id="92" name="Text Placeholder 2">
            <a:extLst>
              <a:ext uri="{FF2B5EF4-FFF2-40B4-BE49-F238E27FC236}">
                <a16:creationId xmlns:a16="http://schemas.microsoft.com/office/drawing/2014/main" id="{4C27EDEC-976C-C5F6-7D16-9DB8B97886EC}"/>
              </a:ext>
            </a:extLst>
          </p:cNvPr>
          <p:cNvSpPr>
            <a:spLocks noGrp="1"/>
          </p:cNvSpPr>
          <p:nvPr>
            <p:custDataLst>
              <p:tags r:id="rId17"/>
            </p:custDataLst>
          </p:nvPr>
        </p:nvSpPr>
        <p:spPr bwMode="auto">
          <a:xfrm>
            <a:off x="7115174" y="1736725"/>
            <a:ext cx="503238" cy="30162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0BA02EBB-B6ED-4F1E-A991-A5356520644E}" type="datetime'''''''6''''''''''''''''''''''''''''40'''''''''''''">
              <a:rPr lang="da-DK" altLang="en-US" sz="1400" b="1" smtClean="0">
                <a:effectLst/>
              </a:rPr>
              <a:pPr marL="0" lvl="0" indent="0" algn="ctr">
                <a:spcBef>
                  <a:spcPct val="0"/>
                </a:spcBef>
                <a:spcAft>
                  <a:spcPct val="0"/>
                </a:spcAft>
                <a:buNone/>
              </a:pPr>
              <a:t>640</a:t>
            </a:fld>
            <a:endParaRPr lang="da-DK" sz="1400" b="1" noProof="0"/>
          </a:p>
        </p:txBody>
      </p:sp>
      <p:sp>
        <p:nvSpPr>
          <p:cNvPr id="264" name="Rektangel 263">
            <a:extLst>
              <a:ext uri="{FF2B5EF4-FFF2-40B4-BE49-F238E27FC236}">
                <a16:creationId xmlns:a16="http://schemas.microsoft.com/office/drawing/2014/main" id="{5219741F-07EA-9C59-87A1-9048830E3801}"/>
              </a:ext>
            </a:extLst>
          </p:cNvPr>
          <p:cNvSpPr/>
          <p:nvPr>
            <p:custDataLst>
              <p:tags r:id="rId18"/>
            </p:custDataLst>
          </p:nvPr>
        </p:nvSpPr>
        <p:spPr bwMode="auto">
          <a:xfrm>
            <a:off x="792163" y="1624013"/>
            <a:ext cx="250825" cy="187325"/>
          </a:xfrm>
          <a:prstGeom prst="rect">
            <a:avLst/>
          </a:prstGeom>
          <a:solidFill>
            <a:schemeClr val="accent5"/>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da-DK" sz="1600" noProof="0"/>
          </a:p>
        </p:txBody>
      </p:sp>
      <p:sp>
        <p:nvSpPr>
          <p:cNvPr id="265" name="Rektangel 264">
            <a:extLst>
              <a:ext uri="{FF2B5EF4-FFF2-40B4-BE49-F238E27FC236}">
                <a16:creationId xmlns:a16="http://schemas.microsoft.com/office/drawing/2014/main" id="{5968060E-915B-ABED-7BED-F19410CE7C9E}"/>
              </a:ext>
            </a:extLst>
          </p:cNvPr>
          <p:cNvSpPr/>
          <p:nvPr>
            <p:custDataLst>
              <p:tags r:id="rId19"/>
            </p:custDataLst>
          </p:nvPr>
        </p:nvSpPr>
        <p:spPr bwMode="auto">
          <a:xfrm>
            <a:off x="792163" y="1887538"/>
            <a:ext cx="250825" cy="187325"/>
          </a:xfrm>
          <a:prstGeom prst="rect">
            <a:avLst/>
          </a:prstGeom>
          <a:solidFill>
            <a:schemeClr val="accent2"/>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da-DK" sz="1600" noProof="0"/>
          </a:p>
        </p:txBody>
      </p:sp>
      <p:sp>
        <p:nvSpPr>
          <p:cNvPr id="260" name="Text Placeholder 2">
            <a:extLst>
              <a:ext uri="{FF2B5EF4-FFF2-40B4-BE49-F238E27FC236}">
                <a16:creationId xmlns:a16="http://schemas.microsoft.com/office/drawing/2014/main" id="{8E3AD024-9583-5E46-ED69-F03D9C00E151}"/>
              </a:ext>
            </a:extLst>
          </p:cNvPr>
          <p:cNvSpPr>
            <a:spLocks noGrp="1"/>
          </p:cNvSpPr>
          <p:nvPr>
            <p:custDataLst>
              <p:tags r:id="rId20"/>
            </p:custDataLst>
          </p:nvPr>
        </p:nvSpPr>
        <p:spPr bwMode="auto">
          <a:xfrm>
            <a:off x="1093788" y="1619250"/>
            <a:ext cx="6826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spcBef>
                <a:spcPct val="0"/>
              </a:spcBef>
              <a:spcAft>
                <a:spcPct val="0"/>
              </a:spcAft>
              <a:buNone/>
            </a:pPr>
            <a:fld id="{1FE1F4F9-A932-412F-9BAA-4D72B4AA5758}" type="datetime'''S''''o''lkr''''''''''''''''''''''a''''ft'''''''''''''''''">
              <a:rPr lang="da-DK" altLang="en-US" sz="1400" smtClean="0">
                <a:effectLst/>
              </a:rPr>
              <a:pPr marL="0" lvl="0" indent="0">
                <a:spcBef>
                  <a:spcPct val="0"/>
                </a:spcBef>
                <a:spcAft>
                  <a:spcPct val="0"/>
                </a:spcAft>
                <a:buNone/>
              </a:pPr>
              <a:t>Solkraft</a:t>
            </a:fld>
            <a:endParaRPr lang="da-DK" sz="1400" noProof="0"/>
          </a:p>
        </p:txBody>
      </p:sp>
      <p:sp>
        <p:nvSpPr>
          <p:cNvPr id="262" name="Text Placeholder 2">
            <a:extLst>
              <a:ext uri="{FF2B5EF4-FFF2-40B4-BE49-F238E27FC236}">
                <a16:creationId xmlns:a16="http://schemas.microsoft.com/office/drawing/2014/main" id="{ED293B98-F61B-A2E0-B499-450EB371D3F6}"/>
              </a:ext>
            </a:extLst>
          </p:cNvPr>
          <p:cNvSpPr>
            <a:spLocks noGrp="1"/>
          </p:cNvSpPr>
          <p:nvPr>
            <p:custDataLst>
              <p:tags r:id="rId21"/>
            </p:custDataLst>
          </p:nvPr>
        </p:nvSpPr>
        <p:spPr bwMode="auto">
          <a:xfrm>
            <a:off x="1093788" y="1882775"/>
            <a:ext cx="4127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spcBef>
                <a:spcPct val="0"/>
              </a:spcBef>
              <a:spcAft>
                <a:spcPct val="0"/>
              </a:spcAft>
              <a:buNone/>
            </a:pPr>
            <a:r>
              <a:rPr lang="da-DK" sz="1400" noProof="0"/>
              <a:t>Vind</a:t>
            </a:r>
          </a:p>
        </p:txBody>
      </p:sp>
      <p:sp>
        <p:nvSpPr>
          <p:cNvPr id="27" name="Pladsholder til tekst 3">
            <a:extLst>
              <a:ext uri="{FF2B5EF4-FFF2-40B4-BE49-F238E27FC236}">
                <a16:creationId xmlns:a16="http://schemas.microsoft.com/office/drawing/2014/main" id="{DBDBCE25-6FF4-016F-F28B-44EF3E99195B}"/>
              </a:ext>
            </a:extLst>
          </p:cNvPr>
          <p:cNvSpPr txBox="1">
            <a:spLocks/>
          </p:cNvSpPr>
          <p:nvPr/>
        </p:nvSpPr>
        <p:spPr>
          <a:xfrm>
            <a:off x="719999" y="5823325"/>
            <a:ext cx="9435115" cy="5395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800" i="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r>
              <a:rPr lang="da-DK" sz="700" b="1">
                <a:solidFill>
                  <a:schemeClr val="tx1">
                    <a:lumMod val="50000"/>
                    <a:lumOff val="50000"/>
                  </a:schemeClr>
                </a:solidFill>
              </a:rPr>
              <a:t>Note: </a:t>
            </a:r>
            <a:r>
              <a:rPr lang="da-DK" sz="700">
                <a:solidFill>
                  <a:schemeClr val="tx1">
                    <a:lumMod val="50000"/>
                    <a:lumOff val="50000"/>
                  </a:schemeClr>
                </a:solidFill>
              </a:rPr>
              <a:t>Metode afsnittet for tilgang og forbehold. </a:t>
            </a:r>
            <a:br>
              <a:rPr lang="da-DK" sz="700"/>
            </a:br>
            <a:r>
              <a:rPr lang="da-DK" sz="700" b="1">
                <a:solidFill>
                  <a:schemeClr val="tx1">
                    <a:lumMod val="50000"/>
                    <a:lumOff val="50000"/>
                  </a:schemeClr>
                </a:solidFill>
              </a:rPr>
              <a:t>Kilde:</a:t>
            </a:r>
            <a:r>
              <a:rPr lang="da-DK" sz="700">
                <a:solidFill>
                  <a:schemeClr val="tx1">
                    <a:lumMod val="50000"/>
                    <a:lumOff val="50000"/>
                  </a:schemeClr>
                </a:solidFill>
              </a:rPr>
              <a:t> Green Power Denmark på baggrund af Energinets takster, </a:t>
            </a:r>
            <a:r>
              <a:rPr lang="da-DK" sz="700" err="1">
                <a:solidFill>
                  <a:schemeClr val="tx1">
                    <a:lumMod val="50000"/>
                    <a:lumOff val="50000"/>
                  </a:schemeClr>
                </a:solidFill>
              </a:rPr>
              <a:t>DSO'ernes</a:t>
            </a:r>
            <a:r>
              <a:rPr lang="da-DK" sz="700">
                <a:solidFill>
                  <a:schemeClr val="tx1">
                    <a:lumMod val="50000"/>
                    <a:lumOff val="50000"/>
                  </a:schemeClr>
                </a:solidFill>
              </a:rPr>
              <a:t> tilslutningsbidrag og tariffer (Green Power Denmark) samt N1, </a:t>
            </a:r>
            <a:r>
              <a:rPr lang="da-DK" sz="700" err="1">
                <a:solidFill>
                  <a:schemeClr val="tx1">
                    <a:lumMod val="50000"/>
                    <a:lumOff val="50000"/>
                  </a:schemeClr>
                </a:solidFill>
              </a:rPr>
              <a:t>Cerius</a:t>
            </a:r>
            <a:r>
              <a:rPr lang="da-DK" sz="700">
                <a:solidFill>
                  <a:schemeClr val="tx1">
                    <a:lumMod val="50000"/>
                    <a:lumOff val="50000"/>
                  </a:schemeClr>
                </a:solidFill>
              </a:rPr>
              <a:t> og European Energy </a:t>
            </a:r>
          </a:p>
        </p:txBody>
      </p:sp>
      <p:sp>
        <p:nvSpPr>
          <p:cNvPr id="28" name="Rektangel 27">
            <a:extLst>
              <a:ext uri="{FF2B5EF4-FFF2-40B4-BE49-F238E27FC236}">
                <a16:creationId xmlns:a16="http://schemas.microsoft.com/office/drawing/2014/main" id="{45F1636D-2DA1-FB99-6E9D-81856B720384}"/>
              </a:ext>
            </a:extLst>
          </p:cNvPr>
          <p:cNvSpPr/>
          <p:nvPr/>
        </p:nvSpPr>
        <p:spPr>
          <a:xfrm>
            <a:off x="683969" y="1174016"/>
            <a:ext cx="10464677" cy="355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spcBef>
                <a:spcPts val="300"/>
              </a:spcBef>
            </a:pPr>
            <a:r>
              <a:rPr lang="da-DK" sz="1100" b="1">
                <a:solidFill>
                  <a:schemeClr val="tx1"/>
                </a:solidFill>
              </a:rPr>
              <a:t>O</a:t>
            </a:r>
            <a:r>
              <a:rPr lang="da-DK" sz="1100" b="1" noProof="0">
                <a:solidFill>
                  <a:schemeClr val="tx1"/>
                </a:solidFill>
              </a:rPr>
              <a:t>mkostninger som følge af regulatoriske ændringer (DSO-tilsluttet, A-høj) for VE-anlæg på land i ét enkelt år i 2019-2025</a:t>
            </a:r>
            <a:br>
              <a:rPr lang="da-DK" sz="1100" b="1" noProof="0"/>
            </a:br>
            <a:r>
              <a:rPr lang="da-DK" sz="1100" noProof="0">
                <a:solidFill>
                  <a:schemeClr val="tx1"/>
                </a:solidFill>
              </a:rPr>
              <a:t>1.000</a:t>
            </a:r>
            <a:r>
              <a:rPr lang="da-DK" sz="1100" b="1" noProof="0">
                <a:solidFill>
                  <a:schemeClr val="tx1"/>
                </a:solidFill>
              </a:rPr>
              <a:t> </a:t>
            </a:r>
            <a:r>
              <a:rPr lang="da-DK" sz="1050" i="1" noProof="0">
                <a:solidFill>
                  <a:schemeClr val="tx1"/>
                </a:solidFill>
              </a:rPr>
              <a:t>kr. (2019-priser)/MW </a:t>
            </a:r>
            <a:r>
              <a:rPr lang="da-DK" sz="1050" b="1" noProof="0">
                <a:solidFill>
                  <a:schemeClr val="tx1"/>
                </a:solidFill>
              </a:rPr>
              <a:t> </a:t>
            </a:r>
            <a:endParaRPr lang="da-DK" sz="1100" b="1" noProof="0">
              <a:solidFill>
                <a:schemeClr val="tx1"/>
              </a:solidFill>
            </a:endParaRPr>
          </a:p>
        </p:txBody>
      </p:sp>
      <p:graphicFrame>
        <p:nvGraphicFramePr>
          <p:cNvPr id="10" name="Chart 3">
            <a:extLst>
              <a:ext uri="{FF2B5EF4-FFF2-40B4-BE49-F238E27FC236}">
                <a16:creationId xmlns:a16="http://schemas.microsoft.com/office/drawing/2014/main" id="{DECFEE6A-326A-EF92-E390-5919204F9796}"/>
              </a:ext>
            </a:extLst>
          </p:cNvPr>
          <p:cNvGraphicFramePr/>
          <p:nvPr>
            <p:custDataLst>
              <p:tags r:id="rId22"/>
            </p:custDataLst>
            <p:extLst>
              <p:ext uri="{D42A27DB-BD31-4B8C-83A1-F6EECF244321}">
                <p14:modId xmlns:p14="http://schemas.microsoft.com/office/powerpoint/2010/main" val="1594154125"/>
              </p:ext>
            </p:extLst>
          </p:nvPr>
        </p:nvGraphicFramePr>
        <p:xfrm>
          <a:off x="2784475" y="4194175"/>
          <a:ext cx="8758238" cy="1584325"/>
        </p:xfrm>
        <a:graphic>
          <a:graphicData uri="http://schemas.openxmlformats.org/drawingml/2006/chart">
            <c:chart xmlns:c="http://schemas.openxmlformats.org/drawingml/2006/chart" xmlns:r="http://schemas.openxmlformats.org/officeDocument/2006/relationships" r:id="rId44"/>
          </a:graphicData>
        </a:graphic>
      </p:graphicFrame>
      <p:cxnSp>
        <p:nvCxnSpPr>
          <p:cNvPr id="257" name="Lige forbindelse 256">
            <a:extLst>
              <a:ext uri="{FF2B5EF4-FFF2-40B4-BE49-F238E27FC236}">
                <a16:creationId xmlns:a16="http://schemas.microsoft.com/office/drawing/2014/main" id="{B0C2D0CC-FEA5-6CE2-4041-307DB2B25392}"/>
              </a:ext>
            </a:extLst>
          </p:cNvPr>
          <p:cNvCxnSpPr/>
          <p:nvPr>
            <p:custDataLst>
              <p:tags r:id="rId23"/>
            </p:custDataLst>
          </p:nvPr>
        </p:nvCxnSpPr>
        <p:spPr bwMode="auto">
          <a:xfrm flipV="1">
            <a:off x="3244850" y="4289425"/>
            <a:ext cx="0" cy="885825"/>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Lige forbindelse 257">
            <a:extLst>
              <a:ext uri="{FF2B5EF4-FFF2-40B4-BE49-F238E27FC236}">
                <a16:creationId xmlns:a16="http://schemas.microsoft.com/office/drawing/2014/main" id="{B73663EB-0B72-C24E-7434-99B2036AC7AD}"/>
              </a:ext>
            </a:extLst>
          </p:cNvPr>
          <p:cNvCxnSpPr/>
          <p:nvPr>
            <p:custDataLst>
              <p:tags r:id="rId24"/>
            </p:custDataLst>
          </p:nvPr>
        </p:nvCxnSpPr>
        <p:spPr bwMode="auto">
          <a:xfrm>
            <a:off x="3244849" y="4289425"/>
            <a:ext cx="7366000"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1" name="Lige forbindelse 260">
            <a:extLst>
              <a:ext uri="{FF2B5EF4-FFF2-40B4-BE49-F238E27FC236}">
                <a16:creationId xmlns:a16="http://schemas.microsoft.com/office/drawing/2014/main" id="{30032DCC-3117-8ABE-9A9D-FDB12D461C01}"/>
              </a:ext>
            </a:extLst>
          </p:cNvPr>
          <p:cNvCxnSpPr/>
          <p:nvPr>
            <p:custDataLst>
              <p:tags r:id="rId25"/>
            </p:custDataLst>
          </p:nvPr>
        </p:nvCxnSpPr>
        <p:spPr bwMode="auto">
          <a:xfrm>
            <a:off x="10610850" y="4289425"/>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71" name="Lige forbindelse 270">
            <a:extLst>
              <a:ext uri="{FF2B5EF4-FFF2-40B4-BE49-F238E27FC236}">
                <a16:creationId xmlns:a16="http://schemas.microsoft.com/office/drawing/2014/main" id="{773AD3C1-CC0A-44D2-CBB1-1336A17F5961}"/>
              </a:ext>
            </a:extLst>
          </p:cNvPr>
          <p:cNvCxnSpPr/>
          <p:nvPr>
            <p:custDataLst>
              <p:tags r:id="rId26"/>
            </p:custDataLst>
          </p:nvPr>
        </p:nvCxnSpPr>
        <p:spPr bwMode="auto">
          <a:xfrm flipV="1">
            <a:off x="3716338" y="3911600"/>
            <a:ext cx="0" cy="1260475"/>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Lige forbindelse 271">
            <a:extLst>
              <a:ext uri="{FF2B5EF4-FFF2-40B4-BE49-F238E27FC236}">
                <a16:creationId xmlns:a16="http://schemas.microsoft.com/office/drawing/2014/main" id="{E113F162-800A-2063-808A-E628CEF6995C}"/>
              </a:ext>
            </a:extLst>
          </p:cNvPr>
          <p:cNvCxnSpPr/>
          <p:nvPr>
            <p:custDataLst>
              <p:tags r:id="rId27"/>
            </p:custDataLst>
          </p:nvPr>
        </p:nvCxnSpPr>
        <p:spPr bwMode="auto">
          <a:xfrm>
            <a:off x="3716337" y="3911600"/>
            <a:ext cx="7366000"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Lige forbindelse 272">
            <a:extLst>
              <a:ext uri="{FF2B5EF4-FFF2-40B4-BE49-F238E27FC236}">
                <a16:creationId xmlns:a16="http://schemas.microsoft.com/office/drawing/2014/main" id="{060CE979-59AF-3C77-530C-25BFD029323B}"/>
              </a:ext>
            </a:extLst>
          </p:cNvPr>
          <p:cNvCxnSpPr/>
          <p:nvPr>
            <p:custDataLst>
              <p:tags r:id="rId28"/>
            </p:custDataLst>
          </p:nvPr>
        </p:nvCxnSpPr>
        <p:spPr bwMode="auto">
          <a:xfrm>
            <a:off x="11082338" y="3911599"/>
            <a:ext cx="0" cy="4445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07" name="Text Placeholder 2">
            <a:extLst>
              <a:ext uri="{FF2B5EF4-FFF2-40B4-BE49-F238E27FC236}">
                <a16:creationId xmlns:a16="http://schemas.microsoft.com/office/drawing/2014/main" id="{71482127-9EDA-D7B7-4098-E8F6ACE8A9A7}"/>
              </a:ext>
            </a:extLst>
          </p:cNvPr>
          <p:cNvSpPr>
            <a:spLocks noGrp="1"/>
          </p:cNvSpPr>
          <p:nvPr>
            <p:custDataLst>
              <p:tags r:id="rId29"/>
            </p:custDataLst>
          </p:nvPr>
        </p:nvSpPr>
        <p:spPr bwMode="auto">
          <a:xfrm>
            <a:off x="3278188" y="5530850"/>
            <a:ext cx="4032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24A7109A-CF4C-4F74-A2FA-3627C1F2D8B3}" type="datetime'''''''2''''''''''''''''0''''''''''''''''''''''19'''''''''">
              <a:rPr lang="da-DK" altLang="en-US" sz="1400" smtClean="0"/>
              <a:pPr marL="0" lvl="0" indent="0" algn="ctr">
                <a:spcBef>
                  <a:spcPct val="0"/>
                </a:spcBef>
                <a:spcAft>
                  <a:spcPct val="0"/>
                </a:spcAft>
                <a:buNone/>
              </a:pPr>
              <a:t>2019</a:t>
            </a:fld>
            <a:endParaRPr lang="da-DK" sz="1400" noProof="0"/>
          </a:p>
        </p:txBody>
      </p:sp>
      <p:sp>
        <p:nvSpPr>
          <p:cNvPr id="206" name="Text Placeholder 2">
            <a:extLst>
              <a:ext uri="{FF2B5EF4-FFF2-40B4-BE49-F238E27FC236}">
                <a16:creationId xmlns:a16="http://schemas.microsoft.com/office/drawing/2014/main" id="{C359F8C0-B622-B2D5-4A70-620CAEC9C211}"/>
              </a:ext>
            </a:extLst>
          </p:cNvPr>
          <p:cNvSpPr>
            <a:spLocks noGrp="1"/>
          </p:cNvSpPr>
          <p:nvPr>
            <p:custDataLst>
              <p:tags r:id="rId30"/>
            </p:custDataLst>
          </p:nvPr>
        </p:nvSpPr>
        <p:spPr bwMode="auto">
          <a:xfrm>
            <a:off x="4483100" y="5530850"/>
            <a:ext cx="450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B8C6D032-6703-417C-AD27-7E590609483B}" type="datetime'''''''2''''''''''''''''0''''''''''''''''''''''''''2''''''0'">
              <a:rPr lang="da-DK" altLang="en-US" sz="1400" smtClean="0"/>
              <a:pPr marL="0" lvl="0" indent="0" algn="ctr">
                <a:spcBef>
                  <a:spcPct val="0"/>
                </a:spcBef>
                <a:spcAft>
                  <a:spcPct val="0"/>
                </a:spcAft>
                <a:buNone/>
              </a:pPr>
              <a:t>2020</a:t>
            </a:fld>
            <a:endParaRPr lang="da-DK" sz="1400" noProof="0"/>
          </a:p>
        </p:txBody>
      </p:sp>
      <p:sp>
        <p:nvSpPr>
          <p:cNvPr id="49" name="Text Placeholder 2">
            <a:extLst>
              <a:ext uri="{FF2B5EF4-FFF2-40B4-BE49-F238E27FC236}">
                <a16:creationId xmlns:a16="http://schemas.microsoft.com/office/drawing/2014/main" id="{38B609A4-2572-0EAE-802C-182C6373B541}"/>
              </a:ext>
            </a:extLst>
          </p:cNvPr>
          <p:cNvSpPr>
            <a:spLocks noGrp="1"/>
          </p:cNvSpPr>
          <p:nvPr>
            <p:custDataLst>
              <p:tags r:id="rId31"/>
            </p:custDataLst>
          </p:nvPr>
        </p:nvSpPr>
        <p:spPr bwMode="auto">
          <a:xfrm>
            <a:off x="5737225" y="5530850"/>
            <a:ext cx="3968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962AC435-5E2D-4953-8C1A-5AC0D335876C}" type="datetime'''''''''''''2''''''''''0''''21'''''''">
              <a:rPr lang="da-DK" altLang="en-US" sz="1400" smtClean="0"/>
              <a:pPr marL="0" lvl="0" indent="0" algn="ctr">
                <a:spcBef>
                  <a:spcPct val="0"/>
                </a:spcBef>
                <a:spcAft>
                  <a:spcPct val="0"/>
                </a:spcAft>
                <a:buNone/>
              </a:pPr>
              <a:t>2021</a:t>
            </a:fld>
            <a:endParaRPr lang="da-DK" sz="1400" noProof="0"/>
          </a:p>
        </p:txBody>
      </p:sp>
      <p:sp>
        <p:nvSpPr>
          <p:cNvPr id="50" name="Text Placeholder 2">
            <a:extLst>
              <a:ext uri="{FF2B5EF4-FFF2-40B4-BE49-F238E27FC236}">
                <a16:creationId xmlns:a16="http://schemas.microsoft.com/office/drawing/2014/main" id="{E306804B-A114-91B3-1466-EC3D1B0B909B}"/>
              </a:ext>
            </a:extLst>
          </p:cNvPr>
          <p:cNvSpPr>
            <a:spLocks noGrp="1"/>
          </p:cNvSpPr>
          <p:nvPr>
            <p:custDataLst>
              <p:tags r:id="rId32"/>
            </p:custDataLst>
          </p:nvPr>
        </p:nvSpPr>
        <p:spPr bwMode="auto">
          <a:xfrm>
            <a:off x="6945313" y="5530850"/>
            <a:ext cx="434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B8B4298B-C415-421C-9221-5F77F1A1832F}" type="datetime'2''''''0''2''''''''''''''''2'''''''''''">
              <a:rPr lang="da-DK" altLang="en-US" sz="1400" smtClean="0"/>
              <a:pPr marL="0" lvl="0" indent="0" algn="ctr">
                <a:spcBef>
                  <a:spcPct val="0"/>
                </a:spcBef>
                <a:spcAft>
                  <a:spcPct val="0"/>
                </a:spcAft>
                <a:buNone/>
              </a:pPr>
              <a:t>2022</a:t>
            </a:fld>
            <a:endParaRPr lang="da-DK" sz="1400" noProof="0"/>
          </a:p>
        </p:txBody>
      </p:sp>
      <p:sp>
        <p:nvSpPr>
          <p:cNvPr id="53" name="Text Placeholder 2">
            <a:extLst>
              <a:ext uri="{FF2B5EF4-FFF2-40B4-BE49-F238E27FC236}">
                <a16:creationId xmlns:a16="http://schemas.microsoft.com/office/drawing/2014/main" id="{4B62E4E6-11ED-2938-5893-B1704891258E}"/>
              </a:ext>
            </a:extLst>
          </p:cNvPr>
          <p:cNvSpPr>
            <a:spLocks noGrp="1"/>
          </p:cNvSpPr>
          <p:nvPr>
            <p:custDataLst>
              <p:tags r:id="rId33"/>
            </p:custDataLst>
          </p:nvPr>
        </p:nvSpPr>
        <p:spPr bwMode="auto">
          <a:xfrm>
            <a:off x="8174038" y="5530850"/>
            <a:ext cx="4333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DF026275-B9D9-45CD-A338-64B5171035B2}" type="datetime'''''''2''''''''''''''0''''''2''''''''''''''3'''''''''''''''''">
              <a:rPr lang="da-DK" altLang="en-US" sz="1400" smtClean="0"/>
              <a:pPr marL="0" lvl="0" indent="0" algn="ctr">
                <a:spcBef>
                  <a:spcPct val="0"/>
                </a:spcBef>
                <a:spcAft>
                  <a:spcPct val="0"/>
                </a:spcAft>
                <a:buNone/>
              </a:pPr>
              <a:t>2023</a:t>
            </a:fld>
            <a:endParaRPr lang="da-DK" sz="1400" noProof="0"/>
          </a:p>
        </p:txBody>
      </p:sp>
      <p:sp>
        <p:nvSpPr>
          <p:cNvPr id="54" name="Text Placeholder 2">
            <a:extLst>
              <a:ext uri="{FF2B5EF4-FFF2-40B4-BE49-F238E27FC236}">
                <a16:creationId xmlns:a16="http://schemas.microsoft.com/office/drawing/2014/main" id="{9E7D8762-37C4-DA68-71D1-5B80368E7843}"/>
              </a:ext>
            </a:extLst>
          </p:cNvPr>
          <p:cNvSpPr>
            <a:spLocks noGrp="1"/>
          </p:cNvSpPr>
          <p:nvPr>
            <p:custDataLst>
              <p:tags r:id="rId34"/>
            </p:custDataLst>
          </p:nvPr>
        </p:nvSpPr>
        <p:spPr bwMode="auto">
          <a:xfrm>
            <a:off x="9393238" y="5530850"/>
            <a:ext cx="450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9F4A4006-E754-49DC-ADF0-B5675BE8D8AB}" type="datetime'''2''''0''2''''''''''''''4'''''''''''''''''''''''''''''">
              <a:rPr lang="da-DK" altLang="en-US" sz="1400" smtClean="0"/>
              <a:pPr marL="0" lvl="0" indent="0" algn="ctr">
                <a:spcBef>
                  <a:spcPct val="0"/>
                </a:spcBef>
                <a:spcAft>
                  <a:spcPct val="0"/>
                </a:spcAft>
                <a:buNone/>
              </a:pPr>
              <a:t>2024</a:t>
            </a:fld>
            <a:endParaRPr lang="da-DK" sz="1400" noProof="0"/>
          </a:p>
        </p:txBody>
      </p:sp>
      <p:sp>
        <p:nvSpPr>
          <p:cNvPr id="61" name="Text Placeholder 2">
            <a:extLst>
              <a:ext uri="{FF2B5EF4-FFF2-40B4-BE49-F238E27FC236}">
                <a16:creationId xmlns:a16="http://schemas.microsoft.com/office/drawing/2014/main" id="{127C62E2-2FAA-30BE-D923-C4BC9045095F}"/>
              </a:ext>
            </a:extLst>
          </p:cNvPr>
          <p:cNvSpPr>
            <a:spLocks noGrp="1"/>
          </p:cNvSpPr>
          <p:nvPr>
            <p:custDataLst>
              <p:tags r:id="rId35"/>
            </p:custDataLst>
          </p:nvPr>
        </p:nvSpPr>
        <p:spPr bwMode="auto">
          <a:xfrm>
            <a:off x="10629900" y="5530850"/>
            <a:ext cx="4333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06CF49D9-6EC9-46A2-A3B8-81A7C51548C4}" type="datetime'''''''''2''''''''0''''''''''''2''''''''''5'''''''''''''''">
              <a:rPr lang="da-DK" altLang="en-US" sz="1400" smtClean="0"/>
              <a:pPr marL="0" lvl="0" indent="0" algn="ctr">
                <a:spcBef>
                  <a:spcPct val="0"/>
                </a:spcBef>
                <a:spcAft>
                  <a:spcPct val="0"/>
                </a:spcAft>
                <a:buNone/>
              </a:pPr>
              <a:t>2025</a:t>
            </a:fld>
            <a:endParaRPr lang="da-DK" sz="1400" noProof="0"/>
          </a:p>
        </p:txBody>
      </p:sp>
      <p:sp>
        <p:nvSpPr>
          <p:cNvPr id="256" name="Text Placeholder 2">
            <a:extLst>
              <a:ext uri="{FF2B5EF4-FFF2-40B4-BE49-F238E27FC236}">
                <a16:creationId xmlns:a16="http://schemas.microsoft.com/office/drawing/2014/main" id="{3B704AD8-BC0A-861C-7A81-1C7ADD417353}"/>
              </a:ext>
            </a:extLst>
          </p:cNvPr>
          <p:cNvSpPr>
            <a:spLocks noGrp="1"/>
          </p:cNvSpPr>
          <p:nvPr>
            <p:custDataLst>
              <p:tags r:id="rId36"/>
            </p:custDataLst>
          </p:nvPr>
        </p:nvSpPr>
        <p:spPr bwMode="auto">
          <a:xfrm>
            <a:off x="6594475" y="4138613"/>
            <a:ext cx="668338" cy="30162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AE27A686-F708-4319-A672-ECAA47C1560B}" type="datetime'''''''''''''''''''1''''.''''''60''''4'''''">
              <a:rPr lang="da-DK" altLang="en-US" sz="1400" b="1" smtClean="0">
                <a:effectLst/>
              </a:rPr>
              <a:pPr marL="0" lvl="0" indent="0" algn="ctr">
                <a:spcBef>
                  <a:spcPct val="0"/>
                </a:spcBef>
                <a:spcAft>
                  <a:spcPct val="0"/>
                </a:spcAft>
                <a:buNone/>
              </a:pPr>
              <a:t>1.604</a:t>
            </a:fld>
            <a:endParaRPr lang="da-DK" sz="1400" b="1" noProof="0"/>
          </a:p>
        </p:txBody>
      </p:sp>
      <p:sp>
        <p:nvSpPr>
          <p:cNvPr id="269" name="Text Placeholder 2">
            <a:extLst>
              <a:ext uri="{FF2B5EF4-FFF2-40B4-BE49-F238E27FC236}">
                <a16:creationId xmlns:a16="http://schemas.microsoft.com/office/drawing/2014/main" id="{DA06E062-4642-67A5-1F85-7CE285DE8126}"/>
              </a:ext>
            </a:extLst>
          </p:cNvPr>
          <p:cNvSpPr>
            <a:spLocks noGrp="1"/>
          </p:cNvSpPr>
          <p:nvPr>
            <p:custDataLst>
              <p:tags r:id="rId37"/>
            </p:custDataLst>
          </p:nvPr>
        </p:nvSpPr>
        <p:spPr bwMode="auto">
          <a:xfrm>
            <a:off x="7081837" y="3760788"/>
            <a:ext cx="636588" cy="30162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7FC8466C-6493-40F1-AFAC-979944B9D37E}" type="datetime'1.''''''''''''7''''''''8''''''''''''''''5'''''''''''''''">
              <a:rPr lang="da-DK" altLang="en-US" sz="1400" b="1" smtClean="0">
                <a:effectLst/>
              </a:rPr>
              <a:pPr marL="0" lvl="0" indent="0" algn="ctr">
                <a:spcBef>
                  <a:spcPct val="0"/>
                </a:spcBef>
                <a:spcAft>
                  <a:spcPct val="0"/>
                </a:spcAft>
                <a:buNone/>
              </a:pPr>
              <a:t>1.785</a:t>
            </a:fld>
            <a:endParaRPr lang="da-DK" sz="1400" b="1" noProof="0"/>
          </a:p>
        </p:txBody>
      </p:sp>
      <p:sp>
        <p:nvSpPr>
          <p:cNvPr id="20" name="Titel 1">
            <a:extLst>
              <a:ext uri="{FF2B5EF4-FFF2-40B4-BE49-F238E27FC236}">
                <a16:creationId xmlns:a16="http://schemas.microsoft.com/office/drawing/2014/main" id="{BEBCC747-4B0A-BFA3-E39B-D2918C962C2B}"/>
              </a:ext>
            </a:extLst>
          </p:cNvPr>
          <p:cNvSpPr>
            <a:spLocks noGrp="1"/>
          </p:cNvSpPr>
          <p:nvPr>
            <p:ph type="title"/>
          </p:nvPr>
        </p:nvSpPr>
        <p:spPr>
          <a:xfrm>
            <a:off x="720724" y="360363"/>
            <a:ext cx="11255686" cy="831850"/>
          </a:xfrm>
        </p:spPr>
        <p:txBody>
          <a:bodyPr vert="horz"/>
          <a:lstStyle/>
          <a:p>
            <a:r>
              <a:rPr lang="da-DK" sz="2600">
                <a:solidFill>
                  <a:srgbClr val="307675"/>
                </a:solidFill>
              </a:rPr>
              <a:t>Omkostninger til DSO-tilsluttet anlæg som følge af politiske beslutninger er steget med op til </a:t>
            </a:r>
            <a:r>
              <a:rPr lang="da-DK" sz="2600" b="1">
                <a:solidFill>
                  <a:srgbClr val="307675"/>
                </a:solidFill>
                <a:latin typeface="Montserrat" panose="00000500000000000000" pitchFamily="2" charset="0"/>
                <a:ea typeface="Montserrat" panose="00000500000000000000" pitchFamily="2" charset="0"/>
                <a:cs typeface="Times New Roman" panose="02020603050405020304" pitchFamily="18" charset="0"/>
              </a:rPr>
              <a:t>1</a:t>
            </a:r>
            <a:r>
              <a:rPr lang="da-DK" sz="2600">
                <a:solidFill>
                  <a:srgbClr val="307675"/>
                </a:solidFill>
                <a:latin typeface="Montserrat" panose="00000500000000000000" pitchFamily="2" charset="0"/>
                <a:ea typeface="Montserrat" panose="00000500000000000000" pitchFamily="2" charset="0"/>
                <a:cs typeface="Times New Roman" panose="02020603050405020304" pitchFamily="18" charset="0"/>
              </a:rPr>
              <a:t>.785.000</a:t>
            </a:r>
            <a:r>
              <a:rPr lang="da-DK" sz="2600" b="1">
                <a:solidFill>
                  <a:srgbClr val="307675"/>
                </a:solidFill>
                <a:latin typeface="Montserrat" panose="00000500000000000000" pitchFamily="2" charset="0"/>
                <a:ea typeface="Montserrat" panose="00000500000000000000" pitchFamily="2" charset="0"/>
                <a:cs typeface="Times New Roman" panose="02020603050405020304" pitchFamily="18" charset="0"/>
              </a:rPr>
              <a:t> kr. pr. MW siden 2019</a:t>
            </a:r>
            <a:endParaRPr lang="da-DK" sz="2600">
              <a:solidFill>
                <a:srgbClr val="307675"/>
              </a:solidFill>
            </a:endParaRPr>
          </a:p>
        </p:txBody>
      </p:sp>
      <p:sp>
        <p:nvSpPr>
          <p:cNvPr id="14" name="Tekstfelt 13">
            <a:extLst>
              <a:ext uri="{FF2B5EF4-FFF2-40B4-BE49-F238E27FC236}">
                <a16:creationId xmlns:a16="http://schemas.microsoft.com/office/drawing/2014/main" id="{6CE46A00-2157-CBA9-F920-4644029589FB}"/>
              </a:ext>
            </a:extLst>
          </p:cNvPr>
          <p:cNvSpPr txBox="1"/>
          <p:nvPr/>
        </p:nvSpPr>
        <p:spPr>
          <a:xfrm>
            <a:off x="792163" y="2793923"/>
            <a:ext cx="2038348" cy="584775"/>
          </a:xfrm>
          <a:prstGeom prst="rect">
            <a:avLst/>
          </a:prstGeom>
          <a:noFill/>
        </p:spPr>
        <p:txBody>
          <a:bodyPr wrap="square" lIns="0" tIns="0" rIns="0" bIns="0" rtlCol="0">
            <a:spAutoFit/>
          </a:bodyPr>
          <a:lstStyle/>
          <a:p>
            <a:pPr algn="l">
              <a:spcAft>
                <a:spcPts val="600"/>
              </a:spcAft>
            </a:pPr>
            <a:r>
              <a:rPr lang="da-DK" sz="1100" b="1">
                <a:solidFill>
                  <a:schemeClr val="tx2"/>
                </a:solidFill>
              </a:rPr>
              <a:t>Forbrugsdominerede områder </a:t>
            </a:r>
            <a:endParaRPr lang="da-DK" sz="1100">
              <a:solidFill>
                <a:schemeClr val="accent1"/>
              </a:solidFill>
            </a:endParaRPr>
          </a:p>
          <a:p>
            <a:pPr algn="l">
              <a:spcAft>
                <a:spcPts val="600"/>
              </a:spcAft>
            </a:pPr>
            <a:endParaRPr lang="da-DK" sz="1100">
              <a:solidFill>
                <a:schemeClr val="accent1"/>
              </a:solidFill>
            </a:endParaRPr>
          </a:p>
        </p:txBody>
      </p:sp>
      <p:sp>
        <p:nvSpPr>
          <p:cNvPr id="15" name="Tekstfelt 14">
            <a:extLst>
              <a:ext uri="{FF2B5EF4-FFF2-40B4-BE49-F238E27FC236}">
                <a16:creationId xmlns:a16="http://schemas.microsoft.com/office/drawing/2014/main" id="{801817FC-8983-F988-07B2-0FB3F5427AA7}"/>
              </a:ext>
            </a:extLst>
          </p:cNvPr>
          <p:cNvSpPr txBox="1"/>
          <p:nvPr/>
        </p:nvSpPr>
        <p:spPr>
          <a:xfrm>
            <a:off x="783083" y="4894970"/>
            <a:ext cx="2231579" cy="584775"/>
          </a:xfrm>
          <a:prstGeom prst="rect">
            <a:avLst/>
          </a:prstGeom>
          <a:noFill/>
        </p:spPr>
        <p:txBody>
          <a:bodyPr wrap="square" lIns="0" tIns="0" rIns="0" bIns="0" rtlCol="0">
            <a:spAutoFit/>
          </a:bodyPr>
          <a:lstStyle/>
          <a:p>
            <a:pPr>
              <a:spcAft>
                <a:spcPts val="600"/>
              </a:spcAft>
            </a:pPr>
            <a:r>
              <a:rPr lang="da-DK" sz="1100" b="1">
                <a:solidFill>
                  <a:schemeClr val="tx2"/>
                </a:solidFill>
              </a:rPr>
              <a:t>Produktionsdominerede områder</a:t>
            </a:r>
            <a:endParaRPr lang="da-DK" sz="1100">
              <a:solidFill>
                <a:schemeClr val="accent1"/>
              </a:solidFill>
            </a:endParaRPr>
          </a:p>
          <a:p>
            <a:pPr algn="l">
              <a:spcAft>
                <a:spcPts val="600"/>
              </a:spcAft>
            </a:pPr>
            <a:endParaRPr lang="da-DK" sz="1100">
              <a:solidFill>
                <a:schemeClr val="accent1"/>
              </a:solidFill>
            </a:endParaRPr>
          </a:p>
        </p:txBody>
      </p:sp>
    </p:spTree>
    <p:extLst>
      <p:ext uri="{BB962C8B-B14F-4D97-AF65-F5344CB8AC3E}">
        <p14:creationId xmlns:p14="http://schemas.microsoft.com/office/powerpoint/2010/main" val="2878351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CA557-04C0-275C-99A0-2F2D8C610B4E}"/>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9FB6CB1-1F2E-A91F-306C-7AE8C48B93D3}"/>
              </a:ext>
            </a:extLst>
          </p:cNvPr>
          <p:cNvGraphicFramePr>
            <a:graphicFrameLocks noChangeAspect="1"/>
          </p:cNvGraphicFramePr>
          <p:nvPr>
            <p:custDataLst>
              <p:tags r:id="rId1"/>
            </p:custDataLst>
            <p:extLst>
              <p:ext uri="{D42A27DB-BD31-4B8C-83A1-F6EECF244321}">
                <p14:modId xmlns:p14="http://schemas.microsoft.com/office/powerpoint/2010/main" val="3142187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359" imgH="360" progId="TCLayout.ActiveDocument.1">
                  <p:embed/>
                </p:oleObj>
              </mc:Choice>
              <mc:Fallback>
                <p:oleObj name="think-cell Slide" r:id="rId39" imgW="359" imgH="360" progId="TCLayout.ActiveDocument.1">
                  <p:embed/>
                  <p:pic>
                    <p:nvPicPr>
                      <p:cNvPr id="8" name="think-cell data - do not delete" hidden="1">
                        <a:extLst>
                          <a:ext uri="{FF2B5EF4-FFF2-40B4-BE49-F238E27FC236}">
                            <a16:creationId xmlns:a16="http://schemas.microsoft.com/office/drawing/2014/main" id="{A9FB6CB1-1F2E-A91F-306C-7AE8C48B93D3}"/>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287" name="Rektangel 286">
            <a:extLst>
              <a:ext uri="{FF2B5EF4-FFF2-40B4-BE49-F238E27FC236}">
                <a16:creationId xmlns:a16="http://schemas.microsoft.com/office/drawing/2014/main" id="{BB74D401-5162-BA34-A25B-3E7EEB289BAF}"/>
              </a:ext>
            </a:extLst>
          </p:cNvPr>
          <p:cNvSpPr/>
          <p:nvPr/>
        </p:nvSpPr>
        <p:spPr>
          <a:xfrm>
            <a:off x="719137" y="1563875"/>
            <a:ext cx="10741023" cy="2196126"/>
          </a:xfrm>
          <a:prstGeom prst="rect">
            <a:avLst/>
          </a:pr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spcBef>
                <a:spcPts val="300"/>
              </a:spcBef>
            </a:pPr>
            <a:r>
              <a:rPr lang="da-DK" b="1" noProof="0">
                <a:solidFill>
                  <a:schemeClr val="accent1"/>
                </a:solidFill>
              </a:rPr>
              <a:t>GRØN ZONE</a:t>
            </a:r>
          </a:p>
        </p:txBody>
      </p:sp>
      <p:sp>
        <p:nvSpPr>
          <p:cNvPr id="288" name="Rektangel 287">
            <a:extLst>
              <a:ext uri="{FF2B5EF4-FFF2-40B4-BE49-F238E27FC236}">
                <a16:creationId xmlns:a16="http://schemas.microsoft.com/office/drawing/2014/main" id="{F77B4CB8-4708-F104-FFDA-ED34D88B6F8C}"/>
              </a:ext>
            </a:extLst>
          </p:cNvPr>
          <p:cNvSpPr/>
          <p:nvPr/>
        </p:nvSpPr>
        <p:spPr>
          <a:xfrm>
            <a:off x="719139" y="3760188"/>
            <a:ext cx="10741024" cy="2018312"/>
          </a:xfrm>
          <a:prstGeom prst="rect">
            <a:avLst/>
          </a:prstGeom>
          <a:solidFill>
            <a:srgbClr val="C00000">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spcBef>
                <a:spcPts val="300"/>
              </a:spcBef>
            </a:pPr>
            <a:r>
              <a:rPr lang="da-DK" b="1" noProof="0">
                <a:solidFill>
                  <a:srgbClr val="C00000"/>
                </a:solidFill>
              </a:rPr>
              <a:t>RØD ZONE</a:t>
            </a:r>
          </a:p>
        </p:txBody>
      </p:sp>
      <p:sp>
        <p:nvSpPr>
          <p:cNvPr id="5" name="Pladsholder til sidefod 4">
            <a:extLst>
              <a:ext uri="{FF2B5EF4-FFF2-40B4-BE49-F238E27FC236}">
                <a16:creationId xmlns:a16="http://schemas.microsoft.com/office/drawing/2014/main" id="{2DF645EE-86FF-23CC-2242-BEB23D120B1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0BE2A9A-1553-71CA-99C7-8249539D16EF}"/>
              </a:ext>
            </a:extLst>
          </p:cNvPr>
          <p:cNvSpPr>
            <a:spLocks noGrp="1"/>
          </p:cNvSpPr>
          <p:nvPr>
            <p:ph type="sldNum" sz="quarter" idx="12"/>
          </p:nvPr>
        </p:nvSpPr>
        <p:spPr/>
        <p:txBody>
          <a:bodyPr/>
          <a:lstStyle/>
          <a:p>
            <a:fld id="{23AA811B-2EBD-4900-905E-5BE206449611}" type="slidenum">
              <a:rPr lang="da-DK" smtClean="0"/>
              <a:pPr/>
              <a:t>9</a:t>
            </a:fld>
            <a:endParaRPr lang="da-DK"/>
          </a:p>
        </p:txBody>
      </p:sp>
      <p:cxnSp>
        <p:nvCxnSpPr>
          <p:cNvPr id="18" name="Lige forbindelse 17">
            <a:extLst>
              <a:ext uri="{FF2B5EF4-FFF2-40B4-BE49-F238E27FC236}">
                <a16:creationId xmlns:a16="http://schemas.microsoft.com/office/drawing/2014/main" id="{64FA8AC1-44FF-EEA3-A414-4631EDB90BD4}"/>
              </a:ext>
            </a:extLst>
          </p:cNvPr>
          <p:cNvCxnSpPr/>
          <p:nvPr/>
        </p:nvCxnSpPr>
        <p:spPr>
          <a:xfrm flipV="1">
            <a:off x="719138" y="1547813"/>
            <a:ext cx="10750462" cy="187"/>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Lige forbindelse 18">
            <a:extLst>
              <a:ext uri="{FF2B5EF4-FFF2-40B4-BE49-F238E27FC236}">
                <a16:creationId xmlns:a16="http://schemas.microsoft.com/office/drawing/2014/main" id="{0C3FD166-36A9-C9EB-A30D-F405F8908BF2}"/>
              </a:ext>
            </a:extLst>
          </p:cNvPr>
          <p:cNvCxnSpPr/>
          <p:nvPr/>
        </p:nvCxnSpPr>
        <p:spPr>
          <a:xfrm flipV="1">
            <a:off x="719138" y="5778500"/>
            <a:ext cx="10750462" cy="187"/>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12" name="Chart 3">
            <a:extLst>
              <a:ext uri="{FF2B5EF4-FFF2-40B4-BE49-F238E27FC236}">
                <a16:creationId xmlns:a16="http://schemas.microsoft.com/office/drawing/2014/main" id="{5F7FD506-98CD-0A56-2AD6-004F3A1B7D01}"/>
              </a:ext>
            </a:extLst>
          </p:cNvPr>
          <p:cNvGraphicFramePr/>
          <p:nvPr>
            <p:custDataLst>
              <p:tags r:id="rId2"/>
            </p:custDataLst>
          </p:nvPr>
        </p:nvGraphicFramePr>
        <p:xfrm>
          <a:off x="2797175" y="2046288"/>
          <a:ext cx="8705850" cy="1651000"/>
        </p:xfrm>
        <a:graphic>
          <a:graphicData uri="http://schemas.openxmlformats.org/drawingml/2006/chart">
            <c:chart xmlns:c="http://schemas.openxmlformats.org/drawingml/2006/chart" xmlns:r="http://schemas.openxmlformats.org/officeDocument/2006/relationships" r:id="rId41"/>
          </a:graphicData>
        </a:graphic>
      </p:graphicFrame>
      <p:cxnSp>
        <p:nvCxnSpPr>
          <p:cNvPr id="207" name="Lige forbindelse 206">
            <a:extLst>
              <a:ext uri="{FF2B5EF4-FFF2-40B4-BE49-F238E27FC236}">
                <a16:creationId xmlns:a16="http://schemas.microsoft.com/office/drawing/2014/main" id="{D210D31E-DBB4-56D4-D414-25A24CEBABCF}"/>
              </a:ext>
            </a:extLst>
          </p:cNvPr>
          <p:cNvCxnSpPr/>
          <p:nvPr>
            <p:custDataLst>
              <p:tags r:id="rId3"/>
            </p:custDataLst>
          </p:nvPr>
        </p:nvCxnSpPr>
        <p:spPr bwMode="auto">
          <a:xfrm flipV="1">
            <a:off x="3270250" y="2308225"/>
            <a:ext cx="0" cy="746125"/>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Lige forbindelse 207">
            <a:extLst>
              <a:ext uri="{FF2B5EF4-FFF2-40B4-BE49-F238E27FC236}">
                <a16:creationId xmlns:a16="http://schemas.microsoft.com/office/drawing/2014/main" id="{ED1FF3E6-1DCB-18B2-4BBB-137642269082}"/>
              </a:ext>
            </a:extLst>
          </p:cNvPr>
          <p:cNvCxnSpPr/>
          <p:nvPr>
            <p:custDataLst>
              <p:tags r:id="rId4"/>
            </p:custDataLst>
          </p:nvPr>
        </p:nvCxnSpPr>
        <p:spPr bwMode="auto">
          <a:xfrm>
            <a:off x="3270250" y="2308225"/>
            <a:ext cx="7319963"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Lige forbindelse 208">
            <a:extLst>
              <a:ext uri="{FF2B5EF4-FFF2-40B4-BE49-F238E27FC236}">
                <a16:creationId xmlns:a16="http://schemas.microsoft.com/office/drawing/2014/main" id="{C13742E8-140E-2E43-3A1D-5D53E9B4A073}"/>
              </a:ext>
            </a:extLst>
          </p:cNvPr>
          <p:cNvCxnSpPr/>
          <p:nvPr>
            <p:custDataLst>
              <p:tags r:id="rId5"/>
            </p:custDataLst>
          </p:nvPr>
        </p:nvCxnSpPr>
        <p:spPr bwMode="auto">
          <a:xfrm>
            <a:off x="10590213" y="2308225"/>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94" name="Lige forbindelse 93">
            <a:extLst>
              <a:ext uri="{FF2B5EF4-FFF2-40B4-BE49-F238E27FC236}">
                <a16:creationId xmlns:a16="http://schemas.microsoft.com/office/drawing/2014/main" id="{5E4E4710-93BD-E0A6-13FF-3FB1585AE8AF}"/>
              </a:ext>
            </a:extLst>
          </p:cNvPr>
          <p:cNvCxnSpPr/>
          <p:nvPr>
            <p:custDataLst>
              <p:tags r:id="rId6"/>
            </p:custDataLst>
          </p:nvPr>
        </p:nvCxnSpPr>
        <p:spPr bwMode="auto">
          <a:xfrm flipV="1">
            <a:off x="3706813" y="1930400"/>
            <a:ext cx="0" cy="1112838"/>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Lige forbindelse 95">
            <a:extLst>
              <a:ext uri="{FF2B5EF4-FFF2-40B4-BE49-F238E27FC236}">
                <a16:creationId xmlns:a16="http://schemas.microsoft.com/office/drawing/2014/main" id="{E4CC073B-F201-5FAC-C76D-86BF13002507}"/>
              </a:ext>
            </a:extLst>
          </p:cNvPr>
          <p:cNvCxnSpPr/>
          <p:nvPr>
            <p:custDataLst>
              <p:tags r:id="rId7"/>
            </p:custDataLst>
          </p:nvPr>
        </p:nvCxnSpPr>
        <p:spPr bwMode="auto">
          <a:xfrm>
            <a:off x="3706813" y="1930400"/>
            <a:ext cx="7319963"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Lige forbindelse 96">
            <a:extLst>
              <a:ext uri="{FF2B5EF4-FFF2-40B4-BE49-F238E27FC236}">
                <a16:creationId xmlns:a16="http://schemas.microsoft.com/office/drawing/2014/main" id="{80869C68-9246-5690-A687-B12F5C6F106F}"/>
              </a:ext>
            </a:extLst>
          </p:cNvPr>
          <p:cNvCxnSpPr>
            <a:cxnSpLocks/>
          </p:cNvCxnSpPr>
          <p:nvPr>
            <p:custDataLst>
              <p:tags r:id="rId8"/>
            </p:custDataLst>
          </p:nvPr>
        </p:nvCxnSpPr>
        <p:spPr bwMode="auto">
          <a:xfrm>
            <a:off x="11026775" y="1930400"/>
            <a:ext cx="0" cy="277813"/>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31" name="Text Placeholder 2">
            <a:extLst>
              <a:ext uri="{FF2B5EF4-FFF2-40B4-BE49-F238E27FC236}">
                <a16:creationId xmlns:a16="http://schemas.microsoft.com/office/drawing/2014/main" id="{23A345E8-F15B-7319-0CD6-D09600F32DCD}"/>
              </a:ext>
            </a:extLst>
          </p:cNvPr>
          <p:cNvSpPr>
            <a:spLocks noGrp="1"/>
          </p:cNvSpPr>
          <p:nvPr>
            <p:custDataLst>
              <p:tags r:id="rId9"/>
            </p:custDataLst>
          </p:nvPr>
        </p:nvSpPr>
        <p:spPr bwMode="auto">
          <a:xfrm>
            <a:off x="3287713" y="3449638"/>
            <a:ext cx="4032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64FBA17F-1850-4986-BE6C-6FB13A8B9206}" type="datetime'''''''''''''2''0''''''''''''''1''''''''9'''''">
              <a:rPr lang="da-DK" altLang="en-US" sz="1400" smtClean="0"/>
              <a:pPr marL="0" lvl="0" indent="0" algn="ctr">
                <a:spcBef>
                  <a:spcPct val="0"/>
                </a:spcBef>
                <a:spcAft>
                  <a:spcPct val="0"/>
                </a:spcAft>
                <a:buNone/>
              </a:pPr>
              <a:t>2019</a:t>
            </a:fld>
            <a:endParaRPr lang="da-DK" sz="1400" noProof="0"/>
          </a:p>
        </p:txBody>
      </p:sp>
      <p:sp>
        <p:nvSpPr>
          <p:cNvPr id="95" name="Text Placeholder 2">
            <a:extLst>
              <a:ext uri="{FF2B5EF4-FFF2-40B4-BE49-F238E27FC236}">
                <a16:creationId xmlns:a16="http://schemas.microsoft.com/office/drawing/2014/main" id="{9D959A21-57C0-EB9A-352B-D34C36811E79}"/>
              </a:ext>
            </a:extLst>
          </p:cNvPr>
          <p:cNvSpPr>
            <a:spLocks noGrp="1"/>
          </p:cNvSpPr>
          <p:nvPr>
            <p:custDataLst>
              <p:tags r:id="rId10"/>
            </p:custDataLst>
          </p:nvPr>
        </p:nvSpPr>
        <p:spPr bwMode="auto">
          <a:xfrm>
            <a:off x="4483100" y="3449638"/>
            <a:ext cx="450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EBB6F68F-0109-4B7D-91B7-1853BFD51826}" type="datetime'''''2''''''''0''''''''''''''''''''''''2''''''0'''''''''''">
              <a:rPr lang="da-DK" altLang="en-US" sz="1400" smtClean="0"/>
              <a:pPr marL="0" lvl="0" indent="0" algn="ctr">
                <a:spcBef>
                  <a:spcPct val="0"/>
                </a:spcBef>
                <a:spcAft>
                  <a:spcPct val="0"/>
                </a:spcAft>
                <a:buNone/>
              </a:pPr>
              <a:t>2020</a:t>
            </a:fld>
            <a:endParaRPr lang="da-DK" sz="1400" noProof="0"/>
          </a:p>
        </p:txBody>
      </p:sp>
      <p:sp>
        <p:nvSpPr>
          <p:cNvPr id="38" name="Text Placeholder 2">
            <a:extLst>
              <a:ext uri="{FF2B5EF4-FFF2-40B4-BE49-F238E27FC236}">
                <a16:creationId xmlns:a16="http://schemas.microsoft.com/office/drawing/2014/main" id="{7F463DD0-0C9E-7F84-3CF0-68D0DAC40186}"/>
              </a:ext>
            </a:extLst>
          </p:cNvPr>
          <p:cNvSpPr>
            <a:spLocks noGrp="1"/>
          </p:cNvSpPr>
          <p:nvPr>
            <p:custDataLst>
              <p:tags r:id="rId11"/>
            </p:custDataLst>
          </p:nvPr>
        </p:nvSpPr>
        <p:spPr bwMode="auto">
          <a:xfrm>
            <a:off x="5730875" y="3449638"/>
            <a:ext cx="3968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D7C0F2E6-958C-4ED7-8359-45E1290B12C7}" type="datetime'''''2''0''''2''''''''''''''''''''''''''''''''''''1'''''''''">
              <a:rPr lang="da-DK" altLang="en-US" sz="1400" smtClean="0"/>
              <a:pPr marL="0" lvl="0" indent="0" algn="ctr">
                <a:spcBef>
                  <a:spcPct val="0"/>
                </a:spcBef>
                <a:spcAft>
                  <a:spcPct val="0"/>
                </a:spcAft>
                <a:buNone/>
              </a:pPr>
              <a:t>2021</a:t>
            </a:fld>
            <a:endParaRPr lang="da-DK" sz="1400" noProof="0"/>
          </a:p>
        </p:txBody>
      </p:sp>
      <p:sp>
        <p:nvSpPr>
          <p:cNvPr id="39" name="Text Placeholder 2">
            <a:extLst>
              <a:ext uri="{FF2B5EF4-FFF2-40B4-BE49-F238E27FC236}">
                <a16:creationId xmlns:a16="http://schemas.microsoft.com/office/drawing/2014/main" id="{68F1C5F3-AC1E-7E56-6B87-BA82758D72AF}"/>
              </a:ext>
            </a:extLst>
          </p:cNvPr>
          <p:cNvSpPr>
            <a:spLocks noGrp="1"/>
          </p:cNvSpPr>
          <p:nvPr>
            <p:custDataLst>
              <p:tags r:id="rId12"/>
            </p:custDataLst>
          </p:nvPr>
        </p:nvSpPr>
        <p:spPr bwMode="auto">
          <a:xfrm>
            <a:off x="6931025" y="3449637"/>
            <a:ext cx="434975"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424903B3-998F-48F6-85B3-16121E361185}" type="datetime'''''''''20''''''''''''2''''''''2'''">
              <a:rPr lang="da-DK" altLang="en-US" sz="1400" smtClean="0"/>
              <a:pPr marL="0" lvl="0" indent="0" algn="ctr">
                <a:spcBef>
                  <a:spcPct val="0"/>
                </a:spcBef>
                <a:spcAft>
                  <a:spcPct val="0"/>
                </a:spcAft>
                <a:buNone/>
              </a:pPr>
              <a:t>2022</a:t>
            </a:fld>
            <a:endParaRPr lang="da-DK" altLang="en-US" sz="1400"/>
          </a:p>
          <a:p>
            <a:pPr marL="0" lvl="0" indent="0" algn="ctr">
              <a:spcBef>
                <a:spcPct val="0"/>
              </a:spcBef>
              <a:spcAft>
                <a:spcPct val="0"/>
              </a:spcAft>
              <a:buNone/>
            </a:pPr>
            <a:endParaRPr lang="da-DK" sz="1400" noProof="0"/>
          </a:p>
        </p:txBody>
      </p:sp>
      <p:sp>
        <p:nvSpPr>
          <p:cNvPr id="40" name="Text Placeholder 2">
            <a:extLst>
              <a:ext uri="{FF2B5EF4-FFF2-40B4-BE49-F238E27FC236}">
                <a16:creationId xmlns:a16="http://schemas.microsoft.com/office/drawing/2014/main" id="{AE499518-FEC9-BF45-4EFA-BB205777E459}"/>
              </a:ext>
            </a:extLst>
          </p:cNvPr>
          <p:cNvSpPr>
            <a:spLocks noGrp="1"/>
          </p:cNvSpPr>
          <p:nvPr>
            <p:custDataLst>
              <p:tags r:id="rId13"/>
            </p:custDataLst>
          </p:nvPr>
        </p:nvSpPr>
        <p:spPr bwMode="auto">
          <a:xfrm>
            <a:off x="8153400" y="3449638"/>
            <a:ext cx="4333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DAA64311-0C74-404F-B80A-93573E5E39D4}" type="datetime'''''''2''''''''''''''''''0''''''''2''''''''''''''''3'''">
              <a:rPr lang="da-DK" altLang="en-US" sz="1400" smtClean="0"/>
              <a:pPr marL="0" lvl="0" indent="0" algn="ctr">
                <a:spcBef>
                  <a:spcPct val="0"/>
                </a:spcBef>
                <a:spcAft>
                  <a:spcPct val="0"/>
                </a:spcAft>
                <a:buNone/>
              </a:pPr>
              <a:t>2023</a:t>
            </a:fld>
            <a:endParaRPr lang="da-DK" sz="1400" noProof="0"/>
          </a:p>
        </p:txBody>
      </p:sp>
      <p:sp>
        <p:nvSpPr>
          <p:cNvPr id="21" name="Text Placeholder 2">
            <a:extLst>
              <a:ext uri="{FF2B5EF4-FFF2-40B4-BE49-F238E27FC236}">
                <a16:creationId xmlns:a16="http://schemas.microsoft.com/office/drawing/2014/main" id="{07819EEF-9303-0208-3E82-EB799B65C84B}"/>
              </a:ext>
            </a:extLst>
          </p:cNvPr>
          <p:cNvSpPr>
            <a:spLocks noGrp="1"/>
          </p:cNvSpPr>
          <p:nvPr>
            <p:custDataLst>
              <p:tags r:id="rId14"/>
            </p:custDataLst>
          </p:nvPr>
        </p:nvSpPr>
        <p:spPr bwMode="auto">
          <a:xfrm>
            <a:off x="9363075" y="3449638"/>
            <a:ext cx="450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EFBE1EC7-A592-4012-87AF-9EB33CCB0D66}" type="datetime'''''''''''''''''''''''2''0''''''''2''''4'''''''''''''''''''">
              <a:rPr lang="da-DK" altLang="en-US" sz="1400" smtClean="0"/>
              <a:pPr marL="0" lvl="0" indent="0" algn="ctr">
                <a:spcBef>
                  <a:spcPct val="0"/>
                </a:spcBef>
                <a:spcAft>
                  <a:spcPct val="0"/>
                </a:spcAft>
                <a:buNone/>
              </a:pPr>
              <a:t>2024</a:t>
            </a:fld>
            <a:endParaRPr lang="da-DK" sz="1400" noProof="0"/>
          </a:p>
        </p:txBody>
      </p:sp>
      <p:sp>
        <p:nvSpPr>
          <p:cNvPr id="34" name="Text Placeholder 2">
            <a:extLst>
              <a:ext uri="{FF2B5EF4-FFF2-40B4-BE49-F238E27FC236}">
                <a16:creationId xmlns:a16="http://schemas.microsoft.com/office/drawing/2014/main" id="{E3CB6442-8B8B-4AB0-CB14-5D13057219B6}"/>
              </a:ext>
            </a:extLst>
          </p:cNvPr>
          <p:cNvSpPr>
            <a:spLocks noGrp="1"/>
          </p:cNvSpPr>
          <p:nvPr>
            <p:custDataLst>
              <p:tags r:id="rId15"/>
            </p:custDataLst>
          </p:nvPr>
        </p:nvSpPr>
        <p:spPr bwMode="auto">
          <a:xfrm>
            <a:off x="10593388" y="3449638"/>
            <a:ext cx="4333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BCDF49DA-5703-46FE-98D8-8275F12CCEDE}" type="datetime'2''''''''''''''0''''''''''''''2''5'''">
              <a:rPr lang="da-DK" altLang="en-US" sz="1400" smtClean="0"/>
              <a:pPr marL="0" lvl="0" indent="0" algn="ctr">
                <a:spcBef>
                  <a:spcPct val="0"/>
                </a:spcBef>
                <a:spcAft>
                  <a:spcPct val="0"/>
                </a:spcAft>
                <a:buNone/>
              </a:pPr>
              <a:t>2025</a:t>
            </a:fld>
            <a:endParaRPr lang="da-DK" sz="1400" noProof="0"/>
          </a:p>
        </p:txBody>
      </p:sp>
      <p:sp>
        <p:nvSpPr>
          <p:cNvPr id="204" name="Text Placeholder 2">
            <a:extLst>
              <a:ext uri="{FF2B5EF4-FFF2-40B4-BE49-F238E27FC236}">
                <a16:creationId xmlns:a16="http://schemas.microsoft.com/office/drawing/2014/main" id="{A912EEEF-88FC-4594-3615-2397FA8FA55E}"/>
              </a:ext>
            </a:extLst>
          </p:cNvPr>
          <p:cNvSpPr>
            <a:spLocks noGrp="1"/>
          </p:cNvSpPr>
          <p:nvPr>
            <p:custDataLst>
              <p:tags r:id="rId16"/>
            </p:custDataLst>
          </p:nvPr>
        </p:nvSpPr>
        <p:spPr bwMode="auto">
          <a:xfrm>
            <a:off x="6689725" y="2157413"/>
            <a:ext cx="481013" cy="30162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931F6438-8DFC-4501-8E2D-81B68529886E}" type="datetime'''''''''''''''''''43''''''''''''''''''''9'''''''''''''''''">
              <a:rPr lang="da-DK" altLang="en-US" sz="1400" b="1" smtClean="0">
                <a:effectLst/>
              </a:rPr>
              <a:pPr marL="0" lvl="0" indent="0" algn="ctr">
                <a:spcBef>
                  <a:spcPct val="0"/>
                </a:spcBef>
                <a:spcAft>
                  <a:spcPct val="0"/>
                </a:spcAft>
                <a:buNone/>
              </a:pPr>
              <a:t>439</a:t>
            </a:fld>
            <a:endParaRPr lang="da-DK" sz="1400" b="1" noProof="0"/>
          </a:p>
        </p:txBody>
      </p:sp>
      <p:sp>
        <p:nvSpPr>
          <p:cNvPr id="92" name="Text Placeholder 2">
            <a:extLst>
              <a:ext uri="{FF2B5EF4-FFF2-40B4-BE49-F238E27FC236}">
                <a16:creationId xmlns:a16="http://schemas.microsoft.com/office/drawing/2014/main" id="{89BEB17D-DB8B-026B-00B7-21B779C025F4}"/>
              </a:ext>
            </a:extLst>
          </p:cNvPr>
          <p:cNvSpPr>
            <a:spLocks noGrp="1"/>
          </p:cNvSpPr>
          <p:nvPr>
            <p:custDataLst>
              <p:tags r:id="rId17"/>
            </p:custDataLst>
          </p:nvPr>
        </p:nvSpPr>
        <p:spPr bwMode="auto">
          <a:xfrm>
            <a:off x="7159625" y="1779588"/>
            <a:ext cx="414338" cy="30162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C8B93A6C-AF4C-43F7-9AC2-A8C36B2207E8}" type="datetime'''''''''''''''''''6''1''''''''''''''''''''''''''''''7'''''">
              <a:rPr lang="da-DK" altLang="en-US" sz="1400" b="1" smtClean="0">
                <a:effectLst/>
              </a:rPr>
              <a:pPr marL="0" lvl="0" indent="0" algn="ctr">
                <a:spcBef>
                  <a:spcPct val="0"/>
                </a:spcBef>
                <a:spcAft>
                  <a:spcPct val="0"/>
                </a:spcAft>
                <a:buNone/>
              </a:pPr>
              <a:t>617</a:t>
            </a:fld>
            <a:endParaRPr lang="da-DK" sz="1400" b="1" noProof="0"/>
          </a:p>
        </p:txBody>
      </p:sp>
      <p:sp>
        <p:nvSpPr>
          <p:cNvPr id="264" name="Rektangel 263">
            <a:extLst>
              <a:ext uri="{FF2B5EF4-FFF2-40B4-BE49-F238E27FC236}">
                <a16:creationId xmlns:a16="http://schemas.microsoft.com/office/drawing/2014/main" id="{3118416E-535B-317B-9AC7-B0E43740FC71}"/>
              </a:ext>
            </a:extLst>
          </p:cNvPr>
          <p:cNvSpPr/>
          <p:nvPr>
            <p:custDataLst>
              <p:tags r:id="rId18"/>
            </p:custDataLst>
          </p:nvPr>
        </p:nvSpPr>
        <p:spPr bwMode="auto">
          <a:xfrm>
            <a:off x="781050" y="1612900"/>
            <a:ext cx="214313" cy="160338"/>
          </a:xfrm>
          <a:prstGeom prst="rect">
            <a:avLst/>
          </a:prstGeom>
          <a:solidFill>
            <a:schemeClr val="accent5"/>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da-DK" sz="1600" noProof="0"/>
          </a:p>
        </p:txBody>
      </p:sp>
      <p:sp>
        <p:nvSpPr>
          <p:cNvPr id="265" name="Rektangel 264">
            <a:extLst>
              <a:ext uri="{FF2B5EF4-FFF2-40B4-BE49-F238E27FC236}">
                <a16:creationId xmlns:a16="http://schemas.microsoft.com/office/drawing/2014/main" id="{C643890A-C0CA-88E0-069A-B32329DFCCA3}"/>
              </a:ext>
            </a:extLst>
          </p:cNvPr>
          <p:cNvSpPr/>
          <p:nvPr>
            <p:custDataLst>
              <p:tags r:id="rId19"/>
            </p:custDataLst>
          </p:nvPr>
        </p:nvSpPr>
        <p:spPr bwMode="auto">
          <a:xfrm>
            <a:off x="781050" y="1846263"/>
            <a:ext cx="214313" cy="160338"/>
          </a:xfrm>
          <a:prstGeom prst="rect">
            <a:avLst/>
          </a:prstGeom>
          <a:solidFill>
            <a:schemeClr val="accent2"/>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da-DK" sz="1600" noProof="0"/>
          </a:p>
        </p:txBody>
      </p:sp>
      <p:sp>
        <p:nvSpPr>
          <p:cNvPr id="260" name="Text Placeholder 2">
            <a:extLst>
              <a:ext uri="{FF2B5EF4-FFF2-40B4-BE49-F238E27FC236}">
                <a16:creationId xmlns:a16="http://schemas.microsoft.com/office/drawing/2014/main" id="{AD96D23A-A333-8D37-9D1A-2022263E68A5}"/>
              </a:ext>
            </a:extLst>
          </p:cNvPr>
          <p:cNvSpPr>
            <a:spLocks noGrp="1"/>
          </p:cNvSpPr>
          <p:nvPr>
            <p:custDataLst>
              <p:tags r:id="rId20"/>
            </p:custDataLst>
          </p:nvPr>
        </p:nvSpPr>
        <p:spPr bwMode="auto">
          <a:xfrm>
            <a:off x="1046163" y="1608138"/>
            <a:ext cx="587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spcBef>
                <a:spcPct val="0"/>
              </a:spcBef>
              <a:spcAft>
                <a:spcPct val="0"/>
              </a:spcAft>
              <a:buNone/>
            </a:pPr>
            <a:fld id="{1FE1F4F9-A932-412F-9BAA-4D72B4AA5758}" type="datetime'''S''''o''lkr''''''''''''''''''''''a''''ft'''''''''''''''''">
              <a:rPr lang="da-DK" altLang="en-US" sz="1200" smtClean="0">
                <a:effectLst/>
              </a:rPr>
              <a:pPr marL="0" lvl="0" indent="0">
                <a:spcBef>
                  <a:spcPct val="0"/>
                </a:spcBef>
                <a:spcAft>
                  <a:spcPct val="0"/>
                </a:spcAft>
                <a:buNone/>
              </a:pPr>
              <a:t>Solkraft</a:t>
            </a:fld>
            <a:endParaRPr lang="da-DK" sz="1200" noProof="0"/>
          </a:p>
        </p:txBody>
      </p:sp>
      <p:sp>
        <p:nvSpPr>
          <p:cNvPr id="262" name="Text Placeholder 2">
            <a:extLst>
              <a:ext uri="{FF2B5EF4-FFF2-40B4-BE49-F238E27FC236}">
                <a16:creationId xmlns:a16="http://schemas.microsoft.com/office/drawing/2014/main" id="{DD302C12-AC89-8DDF-0C6F-D3108ECBEFA7}"/>
              </a:ext>
            </a:extLst>
          </p:cNvPr>
          <p:cNvSpPr>
            <a:spLocks noGrp="1"/>
          </p:cNvSpPr>
          <p:nvPr>
            <p:custDataLst>
              <p:tags r:id="rId21"/>
            </p:custDataLst>
          </p:nvPr>
        </p:nvSpPr>
        <p:spPr bwMode="auto">
          <a:xfrm>
            <a:off x="1046164" y="1841500"/>
            <a:ext cx="3540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spcBef>
                <a:spcPct val="0"/>
              </a:spcBef>
              <a:spcAft>
                <a:spcPct val="0"/>
              </a:spcAft>
              <a:buNone/>
            </a:pPr>
            <a:r>
              <a:rPr lang="da-DK" sz="1200" noProof="0"/>
              <a:t>Vind</a:t>
            </a:r>
          </a:p>
        </p:txBody>
      </p:sp>
      <p:sp>
        <p:nvSpPr>
          <p:cNvPr id="27" name="Pladsholder til tekst 3">
            <a:extLst>
              <a:ext uri="{FF2B5EF4-FFF2-40B4-BE49-F238E27FC236}">
                <a16:creationId xmlns:a16="http://schemas.microsoft.com/office/drawing/2014/main" id="{A32A7BD2-DD28-AD97-E36D-AC2A6894C627}"/>
              </a:ext>
            </a:extLst>
          </p:cNvPr>
          <p:cNvSpPr txBox="1">
            <a:spLocks/>
          </p:cNvSpPr>
          <p:nvPr/>
        </p:nvSpPr>
        <p:spPr>
          <a:xfrm>
            <a:off x="719999" y="5823325"/>
            <a:ext cx="9435115" cy="5395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800" i="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r>
              <a:rPr lang="da-DK" sz="700" b="1">
                <a:solidFill>
                  <a:schemeClr val="tx1">
                    <a:lumMod val="50000"/>
                    <a:lumOff val="50000"/>
                  </a:schemeClr>
                </a:solidFill>
              </a:rPr>
              <a:t>Note:</a:t>
            </a:r>
            <a:r>
              <a:rPr lang="da-DK" sz="700">
                <a:solidFill>
                  <a:schemeClr val="tx1">
                    <a:lumMod val="50000"/>
                    <a:lumOff val="50000"/>
                  </a:schemeClr>
                </a:solidFill>
              </a:rPr>
              <a:t> Se Metode afsnittet for tilgang og forbehold. *Stationsbidraget deles over 100 MW i dette eksempel.</a:t>
            </a:r>
            <a:br>
              <a:rPr lang="da-DK" sz="700">
                <a:solidFill>
                  <a:schemeClr val="tx1">
                    <a:lumMod val="50000"/>
                    <a:lumOff val="50000"/>
                  </a:schemeClr>
                </a:solidFill>
              </a:rPr>
            </a:br>
            <a:r>
              <a:rPr lang="da-DK" sz="700" b="1">
                <a:solidFill>
                  <a:schemeClr val="tx1">
                    <a:lumMod val="50000"/>
                    <a:lumOff val="50000"/>
                  </a:schemeClr>
                </a:solidFill>
              </a:rPr>
              <a:t>Kilde:</a:t>
            </a:r>
            <a:r>
              <a:rPr lang="da-DK" sz="700">
                <a:solidFill>
                  <a:schemeClr val="tx1">
                    <a:lumMod val="50000"/>
                    <a:lumOff val="50000"/>
                  </a:schemeClr>
                </a:solidFill>
              </a:rPr>
              <a:t> Green Power Denmark på baggrund af Energinets takster, </a:t>
            </a:r>
            <a:r>
              <a:rPr lang="da-DK" sz="700" err="1">
                <a:solidFill>
                  <a:schemeClr val="tx1">
                    <a:lumMod val="50000"/>
                    <a:lumOff val="50000"/>
                  </a:schemeClr>
                </a:solidFill>
              </a:rPr>
              <a:t>DSO'ernes</a:t>
            </a:r>
            <a:r>
              <a:rPr lang="da-DK" sz="700">
                <a:solidFill>
                  <a:schemeClr val="tx1">
                    <a:lumMod val="50000"/>
                    <a:lumOff val="50000"/>
                  </a:schemeClr>
                </a:solidFill>
              </a:rPr>
              <a:t> tilslutningsbidrag og tariffer (Green Power Denmark) samt N1, </a:t>
            </a:r>
            <a:r>
              <a:rPr lang="da-DK" sz="700" err="1">
                <a:solidFill>
                  <a:schemeClr val="tx1">
                    <a:lumMod val="50000"/>
                    <a:lumOff val="50000"/>
                  </a:schemeClr>
                </a:solidFill>
              </a:rPr>
              <a:t>Cerius</a:t>
            </a:r>
            <a:r>
              <a:rPr lang="da-DK" sz="700">
                <a:solidFill>
                  <a:schemeClr val="tx1">
                    <a:lumMod val="50000"/>
                    <a:lumOff val="50000"/>
                  </a:schemeClr>
                </a:solidFill>
              </a:rPr>
              <a:t> og European Energy </a:t>
            </a:r>
          </a:p>
        </p:txBody>
      </p:sp>
      <p:sp>
        <p:nvSpPr>
          <p:cNvPr id="28" name="Rektangel 27">
            <a:extLst>
              <a:ext uri="{FF2B5EF4-FFF2-40B4-BE49-F238E27FC236}">
                <a16:creationId xmlns:a16="http://schemas.microsoft.com/office/drawing/2014/main" id="{0201BC58-4528-1D45-1E0A-1CA51B6B0C84}"/>
              </a:ext>
            </a:extLst>
          </p:cNvPr>
          <p:cNvSpPr/>
          <p:nvPr/>
        </p:nvSpPr>
        <p:spPr>
          <a:xfrm>
            <a:off x="683969" y="1174016"/>
            <a:ext cx="10464677" cy="355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spcBef>
                <a:spcPts val="300"/>
              </a:spcBef>
            </a:pPr>
            <a:r>
              <a:rPr lang="da-DK" sz="1100" b="1">
                <a:solidFill>
                  <a:schemeClr val="tx1"/>
                </a:solidFill>
              </a:rPr>
              <a:t>O</a:t>
            </a:r>
            <a:r>
              <a:rPr lang="da-DK" sz="1100" b="1" noProof="0" err="1">
                <a:solidFill>
                  <a:schemeClr val="tx1"/>
                </a:solidFill>
              </a:rPr>
              <a:t>mkostninger</a:t>
            </a:r>
            <a:r>
              <a:rPr lang="da-DK" sz="1100" b="1" noProof="0">
                <a:solidFill>
                  <a:schemeClr val="tx1"/>
                </a:solidFill>
              </a:rPr>
              <a:t> som følge af regulatoriske ændringer (TSO-tilsluttet 100 MW) for VE-anlæg på land i ét enkelt år i 2019-2025</a:t>
            </a:r>
            <a:br>
              <a:rPr lang="da-DK" sz="1100" b="1" noProof="0">
                <a:solidFill>
                  <a:schemeClr val="tx1"/>
                </a:solidFill>
              </a:rPr>
            </a:br>
            <a:r>
              <a:rPr lang="da-DK" sz="1100" noProof="0">
                <a:solidFill>
                  <a:schemeClr val="tx1"/>
                </a:solidFill>
              </a:rPr>
              <a:t>1.000</a:t>
            </a:r>
            <a:r>
              <a:rPr lang="da-DK" sz="1100" b="1" noProof="0">
                <a:solidFill>
                  <a:schemeClr val="tx1"/>
                </a:solidFill>
              </a:rPr>
              <a:t> </a:t>
            </a:r>
            <a:r>
              <a:rPr lang="da-DK" sz="1050" i="1" noProof="0">
                <a:solidFill>
                  <a:schemeClr val="tx1"/>
                </a:solidFill>
              </a:rPr>
              <a:t>kr. (2019-priser)/MW </a:t>
            </a:r>
            <a:r>
              <a:rPr lang="da-DK" sz="1050" b="1" noProof="0">
                <a:solidFill>
                  <a:schemeClr val="tx1"/>
                </a:solidFill>
              </a:rPr>
              <a:t> </a:t>
            </a:r>
            <a:endParaRPr lang="da-DK" sz="1100" b="1" noProof="0">
              <a:solidFill>
                <a:schemeClr val="tx1"/>
              </a:solidFill>
            </a:endParaRPr>
          </a:p>
        </p:txBody>
      </p:sp>
      <p:graphicFrame>
        <p:nvGraphicFramePr>
          <p:cNvPr id="16" name="Chart 3">
            <a:extLst>
              <a:ext uri="{FF2B5EF4-FFF2-40B4-BE49-F238E27FC236}">
                <a16:creationId xmlns:a16="http://schemas.microsoft.com/office/drawing/2014/main" id="{BC151753-EFA3-F550-FDB0-6ECFDCB1CF58}"/>
              </a:ext>
            </a:extLst>
          </p:cNvPr>
          <p:cNvGraphicFramePr/>
          <p:nvPr>
            <p:custDataLst>
              <p:tags r:id="rId22"/>
            </p:custDataLst>
          </p:nvPr>
        </p:nvGraphicFramePr>
        <p:xfrm>
          <a:off x="2784475" y="4194175"/>
          <a:ext cx="8758238" cy="1584325"/>
        </p:xfrm>
        <a:graphic>
          <a:graphicData uri="http://schemas.openxmlformats.org/drawingml/2006/chart">
            <c:chart xmlns:c="http://schemas.openxmlformats.org/drawingml/2006/chart" xmlns:r="http://schemas.openxmlformats.org/officeDocument/2006/relationships" r:id="rId44"/>
          </a:graphicData>
        </a:graphic>
      </p:graphicFrame>
      <p:cxnSp>
        <p:nvCxnSpPr>
          <p:cNvPr id="257" name="Lige forbindelse 256">
            <a:extLst>
              <a:ext uri="{FF2B5EF4-FFF2-40B4-BE49-F238E27FC236}">
                <a16:creationId xmlns:a16="http://schemas.microsoft.com/office/drawing/2014/main" id="{C9E37735-02DD-452D-178B-F9D60B8648FA}"/>
              </a:ext>
            </a:extLst>
          </p:cNvPr>
          <p:cNvCxnSpPr/>
          <p:nvPr>
            <p:custDataLst>
              <p:tags r:id="rId23"/>
            </p:custDataLst>
          </p:nvPr>
        </p:nvCxnSpPr>
        <p:spPr bwMode="auto">
          <a:xfrm flipV="1">
            <a:off x="3244850" y="4349750"/>
            <a:ext cx="0" cy="811213"/>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Lige forbindelse 257">
            <a:extLst>
              <a:ext uri="{FF2B5EF4-FFF2-40B4-BE49-F238E27FC236}">
                <a16:creationId xmlns:a16="http://schemas.microsoft.com/office/drawing/2014/main" id="{CEC622C2-0A4D-8D59-9D3C-B3BA46568245}"/>
              </a:ext>
            </a:extLst>
          </p:cNvPr>
          <p:cNvCxnSpPr/>
          <p:nvPr>
            <p:custDataLst>
              <p:tags r:id="rId24"/>
            </p:custDataLst>
          </p:nvPr>
        </p:nvCxnSpPr>
        <p:spPr bwMode="auto">
          <a:xfrm>
            <a:off x="3244849" y="4349750"/>
            <a:ext cx="7366000"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1" name="Lige forbindelse 260">
            <a:extLst>
              <a:ext uri="{FF2B5EF4-FFF2-40B4-BE49-F238E27FC236}">
                <a16:creationId xmlns:a16="http://schemas.microsoft.com/office/drawing/2014/main" id="{034688B2-4F93-CE73-AF61-5DE064EF4621}"/>
              </a:ext>
            </a:extLst>
          </p:cNvPr>
          <p:cNvCxnSpPr/>
          <p:nvPr>
            <p:custDataLst>
              <p:tags r:id="rId25"/>
            </p:custDataLst>
          </p:nvPr>
        </p:nvCxnSpPr>
        <p:spPr bwMode="auto">
          <a:xfrm>
            <a:off x="10610850" y="4349750"/>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71" name="Lige forbindelse 270">
            <a:extLst>
              <a:ext uri="{FF2B5EF4-FFF2-40B4-BE49-F238E27FC236}">
                <a16:creationId xmlns:a16="http://schemas.microsoft.com/office/drawing/2014/main" id="{1E2055D7-F796-ABEF-A331-84F8254264A6}"/>
              </a:ext>
            </a:extLst>
          </p:cNvPr>
          <p:cNvCxnSpPr/>
          <p:nvPr>
            <p:custDataLst>
              <p:tags r:id="rId26"/>
            </p:custDataLst>
          </p:nvPr>
        </p:nvCxnSpPr>
        <p:spPr bwMode="auto">
          <a:xfrm flipV="1">
            <a:off x="3716338" y="3971925"/>
            <a:ext cx="0" cy="1182688"/>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Lige forbindelse 271">
            <a:extLst>
              <a:ext uri="{FF2B5EF4-FFF2-40B4-BE49-F238E27FC236}">
                <a16:creationId xmlns:a16="http://schemas.microsoft.com/office/drawing/2014/main" id="{AC0EF3B8-71A2-AB7D-40EE-2959138663AE}"/>
              </a:ext>
            </a:extLst>
          </p:cNvPr>
          <p:cNvCxnSpPr/>
          <p:nvPr>
            <p:custDataLst>
              <p:tags r:id="rId27"/>
            </p:custDataLst>
          </p:nvPr>
        </p:nvCxnSpPr>
        <p:spPr bwMode="auto">
          <a:xfrm>
            <a:off x="3716337" y="3971925"/>
            <a:ext cx="7366000"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Lige forbindelse 272">
            <a:extLst>
              <a:ext uri="{FF2B5EF4-FFF2-40B4-BE49-F238E27FC236}">
                <a16:creationId xmlns:a16="http://schemas.microsoft.com/office/drawing/2014/main" id="{AEDDC0A1-A32C-EC4F-43C4-935F70744943}"/>
              </a:ext>
            </a:extLst>
          </p:cNvPr>
          <p:cNvCxnSpPr/>
          <p:nvPr>
            <p:custDataLst>
              <p:tags r:id="rId28"/>
            </p:custDataLst>
          </p:nvPr>
        </p:nvCxnSpPr>
        <p:spPr bwMode="auto">
          <a:xfrm>
            <a:off x="11082338" y="3971925"/>
            <a:ext cx="0" cy="384175"/>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07" name="Text Placeholder 2">
            <a:extLst>
              <a:ext uri="{FF2B5EF4-FFF2-40B4-BE49-F238E27FC236}">
                <a16:creationId xmlns:a16="http://schemas.microsoft.com/office/drawing/2014/main" id="{0B2D145E-0D86-AF24-D155-1153BECAD0FA}"/>
              </a:ext>
            </a:extLst>
          </p:cNvPr>
          <p:cNvSpPr>
            <a:spLocks noGrp="1"/>
          </p:cNvSpPr>
          <p:nvPr>
            <p:custDataLst>
              <p:tags r:id="rId29"/>
            </p:custDataLst>
          </p:nvPr>
        </p:nvSpPr>
        <p:spPr bwMode="auto">
          <a:xfrm>
            <a:off x="3278188" y="5530850"/>
            <a:ext cx="4032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24A7109A-CF4C-4F74-A2FA-3627C1F2D8B3}" type="datetime'''''''2''''''''''''''''0''''''''''''''''''''''19'''''''''">
              <a:rPr lang="da-DK" altLang="en-US" sz="1400" smtClean="0"/>
              <a:pPr marL="0" lvl="0" indent="0" algn="ctr">
                <a:spcBef>
                  <a:spcPct val="0"/>
                </a:spcBef>
                <a:spcAft>
                  <a:spcPct val="0"/>
                </a:spcAft>
                <a:buNone/>
              </a:pPr>
              <a:t>2019</a:t>
            </a:fld>
            <a:endParaRPr lang="da-DK" sz="1400" noProof="0"/>
          </a:p>
        </p:txBody>
      </p:sp>
      <p:sp>
        <p:nvSpPr>
          <p:cNvPr id="206" name="Text Placeholder 2">
            <a:extLst>
              <a:ext uri="{FF2B5EF4-FFF2-40B4-BE49-F238E27FC236}">
                <a16:creationId xmlns:a16="http://schemas.microsoft.com/office/drawing/2014/main" id="{6C96A71A-709B-5A67-9993-20228E61559A}"/>
              </a:ext>
            </a:extLst>
          </p:cNvPr>
          <p:cNvSpPr>
            <a:spLocks noGrp="1"/>
          </p:cNvSpPr>
          <p:nvPr>
            <p:custDataLst>
              <p:tags r:id="rId30"/>
            </p:custDataLst>
          </p:nvPr>
        </p:nvSpPr>
        <p:spPr bwMode="auto">
          <a:xfrm>
            <a:off x="4483100" y="5530850"/>
            <a:ext cx="450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B8C6D032-6703-417C-AD27-7E590609483B}" type="datetime'''''''2''''''''''''''''0''''''''''''''''''''''''''2''''''0'">
              <a:rPr lang="da-DK" altLang="en-US" sz="1400" smtClean="0"/>
              <a:pPr marL="0" lvl="0" indent="0" algn="ctr">
                <a:spcBef>
                  <a:spcPct val="0"/>
                </a:spcBef>
                <a:spcAft>
                  <a:spcPct val="0"/>
                </a:spcAft>
                <a:buNone/>
              </a:pPr>
              <a:t>2020</a:t>
            </a:fld>
            <a:endParaRPr lang="da-DK" sz="1400" noProof="0"/>
          </a:p>
        </p:txBody>
      </p:sp>
      <p:sp>
        <p:nvSpPr>
          <p:cNvPr id="49" name="Text Placeholder 2">
            <a:extLst>
              <a:ext uri="{FF2B5EF4-FFF2-40B4-BE49-F238E27FC236}">
                <a16:creationId xmlns:a16="http://schemas.microsoft.com/office/drawing/2014/main" id="{9C7F2F03-03E3-6EBA-0D88-523B9A030AE0}"/>
              </a:ext>
            </a:extLst>
          </p:cNvPr>
          <p:cNvSpPr>
            <a:spLocks noGrp="1"/>
          </p:cNvSpPr>
          <p:nvPr>
            <p:custDataLst>
              <p:tags r:id="rId31"/>
            </p:custDataLst>
          </p:nvPr>
        </p:nvSpPr>
        <p:spPr bwMode="auto">
          <a:xfrm>
            <a:off x="5737225" y="5530850"/>
            <a:ext cx="3968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962AC435-5E2D-4953-8C1A-5AC0D335876C}" type="datetime'''''''''''''2''''''''''0''''21'''''''">
              <a:rPr lang="da-DK" altLang="en-US" sz="1400" smtClean="0"/>
              <a:pPr marL="0" lvl="0" indent="0" algn="ctr">
                <a:spcBef>
                  <a:spcPct val="0"/>
                </a:spcBef>
                <a:spcAft>
                  <a:spcPct val="0"/>
                </a:spcAft>
                <a:buNone/>
              </a:pPr>
              <a:t>2021</a:t>
            </a:fld>
            <a:endParaRPr lang="da-DK" sz="1400" noProof="0"/>
          </a:p>
        </p:txBody>
      </p:sp>
      <p:sp>
        <p:nvSpPr>
          <p:cNvPr id="50" name="Text Placeholder 2">
            <a:extLst>
              <a:ext uri="{FF2B5EF4-FFF2-40B4-BE49-F238E27FC236}">
                <a16:creationId xmlns:a16="http://schemas.microsoft.com/office/drawing/2014/main" id="{E3D90FC9-E8EB-DCF3-4E41-2FE0375A7E8F}"/>
              </a:ext>
            </a:extLst>
          </p:cNvPr>
          <p:cNvSpPr>
            <a:spLocks noGrp="1"/>
          </p:cNvSpPr>
          <p:nvPr>
            <p:custDataLst>
              <p:tags r:id="rId32"/>
            </p:custDataLst>
          </p:nvPr>
        </p:nvSpPr>
        <p:spPr bwMode="auto">
          <a:xfrm>
            <a:off x="6945313" y="5530850"/>
            <a:ext cx="434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B8B4298B-C415-421C-9221-5F77F1A1832F}" type="datetime'2''''''0''2''''''''''''''''2'''''''''''">
              <a:rPr lang="da-DK" altLang="en-US" sz="1400" smtClean="0"/>
              <a:pPr marL="0" lvl="0" indent="0" algn="ctr">
                <a:spcBef>
                  <a:spcPct val="0"/>
                </a:spcBef>
                <a:spcAft>
                  <a:spcPct val="0"/>
                </a:spcAft>
                <a:buNone/>
              </a:pPr>
              <a:t>2022</a:t>
            </a:fld>
            <a:endParaRPr lang="da-DK" sz="1400" noProof="0"/>
          </a:p>
        </p:txBody>
      </p:sp>
      <p:sp>
        <p:nvSpPr>
          <p:cNvPr id="53" name="Text Placeholder 2">
            <a:extLst>
              <a:ext uri="{FF2B5EF4-FFF2-40B4-BE49-F238E27FC236}">
                <a16:creationId xmlns:a16="http://schemas.microsoft.com/office/drawing/2014/main" id="{72D62938-1105-E386-3A79-21B41EF74BB3}"/>
              </a:ext>
            </a:extLst>
          </p:cNvPr>
          <p:cNvSpPr>
            <a:spLocks noGrp="1"/>
          </p:cNvSpPr>
          <p:nvPr>
            <p:custDataLst>
              <p:tags r:id="rId33"/>
            </p:custDataLst>
          </p:nvPr>
        </p:nvSpPr>
        <p:spPr bwMode="auto">
          <a:xfrm>
            <a:off x="8174038" y="5530850"/>
            <a:ext cx="4333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DF026275-B9D9-45CD-A338-64B5171035B2}" type="datetime'''''''2''''''''''''''0''''''2''''''''''''''3'''''''''''''''''">
              <a:rPr lang="da-DK" altLang="en-US" sz="1400" smtClean="0"/>
              <a:pPr marL="0" lvl="0" indent="0" algn="ctr">
                <a:spcBef>
                  <a:spcPct val="0"/>
                </a:spcBef>
                <a:spcAft>
                  <a:spcPct val="0"/>
                </a:spcAft>
                <a:buNone/>
              </a:pPr>
              <a:t>2023</a:t>
            </a:fld>
            <a:endParaRPr lang="da-DK" sz="1400" noProof="0"/>
          </a:p>
        </p:txBody>
      </p:sp>
      <p:sp>
        <p:nvSpPr>
          <p:cNvPr id="54" name="Text Placeholder 2">
            <a:extLst>
              <a:ext uri="{FF2B5EF4-FFF2-40B4-BE49-F238E27FC236}">
                <a16:creationId xmlns:a16="http://schemas.microsoft.com/office/drawing/2014/main" id="{FDCC448F-D987-E711-C3C0-E3BE967459A6}"/>
              </a:ext>
            </a:extLst>
          </p:cNvPr>
          <p:cNvSpPr>
            <a:spLocks noGrp="1"/>
          </p:cNvSpPr>
          <p:nvPr>
            <p:custDataLst>
              <p:tags r:id="rId34"/>
            </p:custDataLst>
          </p:nvPr>
        </p:nvSpPr>
        <p:spPr bwMode="auto">
          <a:xfrm>
            <a:off x="9393238" y="5530850"/>
            <a:ext cx="450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9F4A4006-E754-49DC-ADF0-B5675BE8D8AB}" type="datetime'''2''''0''2''''''''''''''4'''''''''''''''''''''''''''''">
              <a:rPr lang="da-DK" altLang="en-US" sz="1400" smtClean="0"/>
              <a:pPr marL="0" lvl="0" indent="0" algn="ctr">
                <a:spcBef>
                  <a:spcPct val="0"/>
                </a:spcBef>
                <a:spcAft>
                  <a:spcPct val="0"/>
                </a:spcAft>
                <a:buNone/>
              </a:pPr>
              <a:t>2024</a:t>
            </a:fld>
            <a:endParaRPr lang="da-DK" sz="1400" noProof="0"/>
          </a:p>
        </p:txBody>
      </p:sp>
      <p:sp>
        <p:nvSpPr>
          <p:cNvPr id="61" name="Text Placeholder 2">
            <a:extLst>
              <a:ext uri="{FF2B5EF4-FFF2-40B4-BE49-F238E27FC236}">
                <a16:creationId xmlns:a16="http://schemas.microsoft.com/office/drawing/2014/main" id="{220E5D7D-F3FC-4D57-8C3F-71DC0F1BD948}"/>
              </a:ext>
            </a:extLst>
          </p:cNvPr>
          <p:cNvSpPr>
            <a:spLocks noGrp="1"/>
          </p:cNvSpPr>
          <p:nvPr>
            <p:custDataLst>
              <p:tags r:id="rId35"/>
            </p:custDataLst>
          </p:nvPr>
        </p:nvSpPr>
        <p:spPr bwMode="auto">
          <a:xfrm>
            <a:off x="10629900" y="5530850"/>
            <a:ext cx="4333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06CF49D9-6EC9-46A2-A3B8-81A7C51548C4}" type="datetime'''''''''2''''''''0''''''''''''2''''''''''5'''''''''''''''">
              <a:rPr lang="da-DK" altLang="en-US" sz="1400" smtClean="0"/>
              <a:pPr marL="0" lvl="0" indent="0" algn="ctr">
                <a:spcBef>
                  <a:spcPct val="0"/>
                </a:spcBef>
                <a:spcAft>
                  <a:spcPct val="0"/>
                </a:spcAft>
                <a:buNone/>
              </a:pPr>
              <a:t>2025</a:t>
            </a:fld>
            <a:endParaRPr lang="da-DK" sz="1400" noProof="0"/>
          </a:p>
        </p:txBody>
      </p:sp>
      <p:sp>
        <p:nvSpPr>
          <p:cNvPr id="256" name="Text Placeholder 2">
            <a:extLst>
              <a:ext uri="{FF2B5EF4-FFF2-40B4-BE49-F238E27FC236}">
                <a16:creationId xmlns:a16="http://schemas.microsoft.com/office/drawing/2014/main" id="{E235191B-6BF7-D82D-D7F7-1F4641A61C34}"/>
              </a:ext>
            </a:extLst>
          </p:cNvPr>
          <p:cNvSpPr>
            <a:spLocks noGrp="1"/>
          </p:cNvSpPr>
          <p:nvPr>
            <p:custDataLst>
              <p:tags r:id="rId36"/>
            </p:custDataLst>
          </p:nvPr>
        </p:nvSpPr>
        <p:spPr bwMode="auto">
          <a:xfrm>
            <a:off x="6672263" y="4198938"/>
            <a:ext cx="511175" cy="30162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4F04AC13-C021-411D-A2D2-D4AA6B2A06F8}" type="datetime'''''8''''''''''''''4''''''''''''''''''''''''''''''0'''''">
              <a:rPr lang="da-DK" altLang="en-US" sz="1400" b="1" smtClean="0">
                <a:effectLst/>
              </a:rPr>
              <a:pPr marL="0" lvl="0" indent="0" algn="ctr">
                <a:spcBef>
                  <a:spcPct val="0"/>
                </a:spcBef>
                <a:spcAft>
                  <a:spcPct val="0"/>
                </a:spcAft>
                <a:buNone/>
              </a:pPr>
              <a:t>840</a:t>
            </a:fld>
            <a:endParaRPr lang="da-DK" sz="1400" b="1" noProof="0"/>
          </a:p>
        </p:txBody>
      </p:sp>
      <p:sp>
        <p:nvSpPr>
          <p:cNvPr id="269" name="Text Placeholder 2">
            <a:extLst>
              <a:ext uri="{FF2B5EF4-FFF2-40B4-BE49-F238E27FC236}">
                <a16:creationId xmlns:a16="http://schemas.microsoft.com/office/drawing/2014/main" id="{926D2439-53D0-0000-9CA6-69CD1FD46C46}"/>
              </a:ext>
            </a:extLst>
          </p:cNvPr>
          <p:cNvSpPr>
            <a:spLocks noGrp="1"/>
          </p:cNvSpPr>
          <p:nvPr>
            <p:custDataLst>
              <p:tags r:id="rId37"/>
            </p:custDataLst>
          </p:nvPr>
        </p:nvSpPr>
        <p:spPr bwMode="auto">
          <a:xfrm>
            <a:off x="7099300" y="3821113"/>
            <a:ext cx="600075" cy="30162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252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spcAft>
                <a:spcPts val="600"/>
              </a:spcAft>
              <a:buFontTx/>
              <a:buBlip>
                <a:blip r:embed="rId42">
                  <a:extLst>
                    <a:ext uri="{96DAC541-7B7A-43D3-8B79-37D633B846F1}">
                      <asvg:svgBlip xmlns:asvg="http://schemas.microsoft.com/office/drawing/2016/SVG/main" r:embed="rId43"/>
                    </a:ext>
                  </a:extLst>
                </a:blip>
              </a:buBlip>
              <a:defRPr sz="12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85000"/>
              </a:lnSpc>
              <a:spcBef>
                <a:spcPts val="1200"/>
              </a:spcBef>
              <a:spcAft>
                <a:spcPts val="0"/>
              </a:spcAft>
              <a:buFont typeface="Arial" panose="020B0604020202020204" pitchFamily="34" charset="0"/>
              <a:buChar char="​"/>
              <a:defRPr sz="5400" b="1" kern="1200" baseline="0">
                <a:solidFill>
                  <a:schemeClr val="tx1"/>
                </a:solidFill>
                <a:latin typeface="+mn-lt"/>
                <a:ea typeface="+mn-ea"/>
                <a:cs typeface="+mn-cs"/>
              </a:defRPr>
            </a:lvl9pPr>
          </a:lstStyle>
          <a:p>
            <a:pPr marL="0" lvl="0" indent="0" algn="ctr">
              <a:spcBef>
                <a:spcPct val="0"/>
              </a:spcBef>
              <a:spcAft>
                <a:spcPct val="0"/>
              </a:spcAft>
              <a:buNone/>
            </a:pPr>
            <a:fld id="{74CDB81C-B7CF-48DB-A41B-DBC8706A1DDD}" type="datetime'''''''''''1''''''''''''.''''''''018'">
              <a:rPr lang="da-DK" altLang="en-US" sz="1400" b="1" smtClean="0">
                <a:effectLst/>
              </a:rPr>
              <a:pPr marL="0" lvl="0" indent="0" algn="ctr">
                <a:spcBef>
                  <a:spcPct val="0"/>
                </a:spcBef>
                <a:spcAft>
                  <a:spcPct val="0"/>
                </a:spcAft>
                <a:buNone/>
              </a:pPr>
              <a:t>1.018</a:t>
            </a:fld>
            <a:endParaRPr lang="da-DK" sz="1400" b="1" noProof="0"/>
          </a:p>
        </p:txBody>
      </p:sp>
      <p:sp>
        <p:nvSpPr>
          <p:cNvPr id="20" name="Titel 1">
            <a:extLst>
              <a:ext uri="{FF2B5EF4-FFF2-40B4-BE49-F238E27FC236}">
                <a16:creationId xmlns:a16="http://schemas.microsoft.com/office/drawing/2014/main" id="{4658B38C-19AC-0DF6-ECA8-96E3E46BB7FB}"/>
              </a:ext>
            </a:extLst>
          </p:cNvPr>
          <p:cNvSpPr>
            <a:spLocks noGrp="1"/>
          </p:cNvSpPr>
          <p:nvPr>
            <p:ph type="title"/>
          </p:nvPr>
        </p:nvSpPr>
        <p:spPr>
          <a:xfrm>
            <a:off x="720724" y="365887"/>
            <a:ext cx="10910444" cy="654050"/>
          </a:xfrm>
        </p:spPr>
        <p:txBody>
          <a:bodyPr vert="horz"/>
          <a:lstStyle/>
          <a:p>
            <a:r>
              <a:rPr lang="da-DK" sz="2500" dirty="0">
                <a:latin typeface="+mn-lt"/>
              </a:rPr>
              <a:t>Omkostninger til TSO-tilsluttede anlæg som følge af politiske beslutninger er steget med op til 1.018.000 kr. per MW siden 2019</a:t>
            </a:r>
          </a:p>
        </p:txBody>
      </p:sp>
      <p:sp>
        <p:nvSpPr>
          <p:cNvPr id="14" name="Tekstfelt 13">
            <a:extLst>
              <a:ext uri="{FF2B5EF4-FFF2-40B4-BE49-F238E27FC236}">
                <a16:creationId xmlns:a16="http://schemas.microsoft.com/office/drawing/2014/main" id="{0846701D-FCF9-A3C4-D708-B92203C2C1AC}"/>
              </a:ext>
            </a:extLst>
          </p:cNvPr>
          <p:cNvSpPr txBox="1"/>
          <p:nvPr/>
        </p:nvSpPr>
        <p:spPr>
          <a:xfrm>
            <a:off x="792163" y="2793923"/>
            <a:ext cx="2038348" cy="830997"/>
          </a:xfrm>
          <a:prstGeom prst="rect">
            <a:avLst/>
          </a:prstGeom>
          <a:noFill/>
        </p:spPr>
        <p:txBody>
          <a:bodyPr wrap="square" lIns="0" tIns="0" rIns="0" bIns="0" rtlCol="0">
            <a:spAutoFit/>
          </a:bodyPr>
          <a:lstStyle/>
          <a:p>
            <a:pPr algn="l">
              <a:spcAft>
                <a:spcPts val="600"/>
              </a:spcAft>
            </a:pPr>
            <a:r>
              <a:rPr lang="da-DK" sz="1100" b="1">
                <a:solidFill>
                  <a:schemeClr val="tx2"/>
                </a:solidFill>
              </a:rPr>
              <a:t>Forbrugsdominerede områder </a:t>
            </a:r>
          </a:p>
          <a:p>
            <a:pPr algn="l">
              <a:spcAft>
                <a:spcPts val="600"/>
              </a:spcAft>
            </a:pPr>
            <a:endParaRPr lang="da-DK" sz="1100">
              <a:solidFill>
                <a:schemeClr val="accent1"/>
              </a:solidFill>
            </a:endParaRPr>
          </a:p>
          <a:p>
            <a:pPr algn="l">
              <a:spcAft>
                <a:spcPts val="600"/>
              </a:spcAft>
            </a:pPr>
            <a:endParaRPr lang="da-DK" sz="1100">
              <a:solidFill>
                <a:schemeClr val="accent1"/>
              </a:solidFill>
            </a:endParaRPr>
          </a:p>
        </p:txBody>
      </p:sp>
      <p:sp>
        <p:nvSpPr>
          <p:cNvPr id="15" name="Tekstfelt 14">
            <a:extLst>
              <a:ext uri="{FF2B5EF4-FFF2-40B4-BE49-F238E27FC236}">
                <a16:creationId xmlns:a16="http://schemas.microsoft.com/office/drawing/2014/main" id="{13FF6C24-EF5F-8C34-AA36-523BA9F206DC}"/>
              </a:ext>
            </a:extLst>
          </p:cNvPr>
          <p:cNvSpPr txBox="1"/>
          <p:nvPr/>
        </p:nvSpPr>
        <p:spPr>
          <a:xfrm>
            <a:off x="783083" y="4894970"/>
            <a:ext cx="2231579" cy="830997"/>
          </a:xfrm>
          <a:prstGeom prst="rect">
            <a:avLst/>
          </a:prstGeom>
          <a:noFill/>
        </p:spPr>
        <p:txBody>
          <a:bodyPr wrap="square" lIns="0" tIns="0" rIns="0" bIns="0" rtlCol="0">
            <a:spAutoFit/>
          </a:bodyPr>
          <a:lstStyle/>
          <a:p>
            <a:pPr>
              <a:spcAft>
                <a:spcPts val="600"/>
              </a:spcAft>
            </a:pPr>
            <a:r>
              <a:rPr lang="da-DK" sz="1100" b="1">
                <a:solidFill>
                  <a:schemeClr val="tx2"/>
                </a:solidFill>
              </a:rPr>
              <a:t>Produktionsdominerede områder</a:t>
            </a:r>
          </a:p>
          <a:p>
            <a:pPr algn="l">
              <a:spcAft>
                <a:spcPts val="600"/>
              </a:spcAft>
            </a:pPr>
            <a:endParaRPr lang="da-DK" sz="1100">
              <a:solidFill>
                <a:schemeClr val="accent1"/>
              </a:solidFill>
            </a:endParaRPr>
          </a:p>
          <a:p>
            <a:pPr algn="l">
              <a:spcAft>
                <a:spcPts val="600"/>
              </a:spcAft>
            </a:pPr>
            <a:endParaRPr lang="da-DK" sz="1100">
              <a:solidFill>
                <a:schemeClr val="accent1"/>
              </a:solidFill>
            </a:endParaRPr>
          </a:p>
        </p:txBody>
      </p:sp>
    </p:spTree>
    <p:extLst>
      <p:ext uri="{BB962C8B-B14F-4D97-AF65-F5344CB8AC3E}">
        <p14:creationId xmlns:p14="http://schemas.microsoft.com/office/powerpoint/2010/main" val="8624369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55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quot;&gt;&lt;elem m_fUsage=&quot;1.00000000000000000000E+00&quot;&gt;&lt;m_msothmcolidx val=&quot;0&quot;/&gt;&lt;m_rgb r=&quot;B3&quot; g=&quot;19&quot; b=&quot;42&quot;/&gt;&lt;/elem&gt;&lt;elem m_fUsage=&quot;9.00000000000000022204E-01&quot;&gt;&lt;m_msothmcolidx val=&quot;0&quot;/&gt;&lt;m_rgb r=&quot;EE&quot; g=&quot;D5&quot; b=&quot;E6&quot;/&gt;&lt;/elem&gt;&lt;/m_vecMRU&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YwJDaLGmim1PIYS2ZnYV.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4S.0667oOaTHbgaZJCiM7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tlNVm8DPddmsWDPrT6fEt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0O9uZk4lAZc_XWyDGlXWS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rpVuouIK1oRD2Pa7Xf3Xy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Gm2GncS1Fh3a_2_S0Yv6K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mMCNGYYnMsUKq3jIF.wK1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6Ygv7jc45X2FACMYBsfQT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GW1zw3Ur6jHt1beSWrpxu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2aLL6msDwJP48BHBj9QcAA"/>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TbLISe1OimVaZNSq5JU14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qrh_vvlRhV51lyy3gcEqo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t70HYOlw207adyRWdIncs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NHGvh3K3Fcl9uyPipXcLx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4uFsqCn_dvHdEN4Ixyftr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nwyZ3S42p3UE0frYdogm.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pF.NpyNcBEn.yLCDkHWfG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QZm0oM39j4TQ7RrQdIobZ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QbhN_W4Dz6WpScGkLZoWw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ya8wWxSv0oV2391yOqGKKQ"/>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Ey_FuVFFfpeq5hzAGWMBN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5sB3duM70yYKGtpg7RzUP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XOSclTejIjNAZjd8BDTEn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UXwuIpHGRzRYeMJqxUfFM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JKNOvYOycyVNTq30XrRmM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L4_zujHg3eFaSRizMlc1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8WuWSQH8nAgYu3cnT52v_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t7pH2EYHYDO2ZsXa7ZGK5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muPvkuMX4EhJ3tQF.iSg7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7ujKjzsI.RMHQ2j0mGc7w"/>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6WKPX4SmLkBk8uoSN_7eN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_VZ2AMZmV7Avx9PD1.kT2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eb8r1JZFUjFkW07JD1woH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Vzvx9jdHZL9YPhPdEIecZ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Yy_LTtS5Yt00MLvunNePS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09lcyiS9WObxvlps0vASA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5wwWQ.bUtTDUHZvDMQi2D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w0MtrP_kyHFsIwxIi7YWa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8NU7l6nzdDcoHTgoABvYb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XjuE8dg603vfoX424EvYj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m6g7hJjbOf1iO01f.mnET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O8cfG4BF13ITOk9VYjy0e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OIk66SDlxT0mnT2gucnue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xb_KCBeSIuuVjcwYiRY0s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Zn0KMB5qj8XI57KGiX99w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8Y1Rw9Dcjkrpy3TlkoIow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C5ZrVz6GBJNRM0OmAH38e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z1AaTddoRSDpcu_YbE_Hs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85B6XROY2sXrW7PmvnII7A"/>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cIlycZJN8uOnkJ5d9rcR4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sx1Q_yjNvBq7e_bek1ylE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rt4v0gIe0k2hMwl1lzBl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Q7fMyL6HRFCSfeMEkQqGy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53dTICJ7Q.eu1zH7PRhK8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ZNtZdnr1HpvA3kF819.9x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RPoFl3vH_py5L68djqQyj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8dy5kPvpHDdI1hV7Cvv0U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G5jd8TNz4oihaexD29BiB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J.Bcl5MU1b89yX2ZTbsaAA"/>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krjPQ4PjcYZaqOmjTRqB_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3z8HdHa9UJKKXq9GONrjr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JtYR6XptA3RI6ofupLBc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nhPwv5jIQyBMnynHfi4OS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5edQTm0r_BqeXpxZ07CN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00lJTU1VJNXOAP6LhE9cl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mQhikK_uEiBjQGjmcnPyB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tSfjJe5tuMmB7nG6oG5zF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GCyzfg5eN1lr_dYKybOJj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aQsPZ88s8_m2.OD61yZSn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w5rfhhF689bd3l05zqEES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twG1B.H6gYMqRxxKC.aK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iKZRu9TkH3Lgn4Bz45ygA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FfeceySsB2gBAWeGW2Kis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xG0cbZvEersDyRVSus1f8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abXXUSSynAnoTV.hJHzab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QMAetGDvEM2_hCmaJ5qHl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2g9uXyubKQ.X1t0ILkPiR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F6TFlih6J_s64M_EqRTQz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QG8fQlWyxXNfsk_xJNHpT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xtehJF0LD8yMHjuHgQT45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kNBVkLgFBJ7mGqPxWr6h9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PKKxHKcK3tLr0dw193VLi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PezwZQGTOTMDTrsgvXsNP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w1_1YGbm.MjPoIvIPgdS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gvAD0pHMkVw2sc7qOa8hP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gVeCR42cJG9fbg83xUNVw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dpLL6NQaqtF.VrInF1oV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QN5F7CLqMTCBINrpTLS8R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RNvwXLhLIg7a_4O4EwC1N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FeLmrwHV.aiPn2Qd.jji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SCopOFERXizBHlFwiOCAw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uG4unak6oGit_8Gk1izv8w"/>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w2FsqzOQcU1Nk6ZaQznpw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Zq6i2bUiI9HycoP3eqSa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PwBwA19t7t0rtGujMBYra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PuSAVGLeR8A74zHzaIKp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ohdcA9ZYxky_3Bg1ne7ik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UqizvbBYQ9P2AilC9glaf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kt_FnsCY5rP2GRqtMIeiO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vUzIlpzHFVxXbrNaoN2Wm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mdXk00qPKuX18gDImyrVr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13yu6O78AG9g1u5riG_dmQ"/>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aC8BdIKntE2ZkCAyp4NAN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JBmtdSz3fHvHmswhrUvlW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rPUfDvnk8ghaZAFltvXNA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5cdBk0E0oM4ZwySdwV6kv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JBkl_ycjChaOXzrRh7ThP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KEXTXOTnx7MuHD9fQFV.Q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NaagHpHuD1Ey7v0lKZ_5g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iN6yWeDbaeB6xo.g7qBQd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0WZAOSPQ3QiVrIdDPb8Dt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AyFoq3OV1jUr5Js_78UEw"/>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UxvdzNmbc3vgNhkzwj17v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frlLuJqXtlLC1vTFNtriK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S5OS1iEV_vdXyExDzX_9Y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FLWqQRU05Rvr549NaYDNj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zs6PehvrN3ycBMT.18pB2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jUbYfL4YPIkKR5ZJKPV8p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PezwZQGTOTMDTrsgvXsNP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Aw1_1YGbm.MjPoIvIPgdS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gvAD0pHMkVw2sc7qOa8hPg"/>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gVeCR42cJG9fbg83xUNVw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WdpLL6NQaqtF.VrInF1oV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QN5F7CLqMTCBINrpTLS8R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RNvwXLhLIg7a_4O4EwC1N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FeLmrwHV.aiPn2Qd.jjiV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SCopOFERXizBHlFwiOCAw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uG4unak6oGit_8Gk1izv8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w2FsqzOQcU1Nk6ZaQznpw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Zq6i2bUiI9HycoP3eqSa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PwBwA19t7t0rtGujMBYrag"/>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WPuSAVGLeR8A74zHzaIKp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hdcA9ZYxky_3Bg1ne7ik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UqizvbBYQ9P2AilC9glaf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kt_FnsCY5rP2GRqtMIeiO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vUzIlpzHFVxXbrNaoN2Wm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mdXk00qPKuX18gDImyrVr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13yu6O78AG9g1u5riG_dm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aC8BdIKntE2ZkCAyp4NAN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JBmtdSz3fHvHmswhrUvlW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rPUfDvnk8ghaZAFltvXNAw"/>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5cdBk0E0oM4ZwySdwV6kv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JBkl_ycjChaOXzrRh7ThP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KEXTXOTnx7MuHD9fQFV.Q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NaagHpHuD1Ey7v0lKZ_5g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iN6yWeDbaeB6xo.g7qBQd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0WZAOSPQ3QiVrIdDPb8Dt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uAyFoq3OV1jUr5Js_78UE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UxvdzNmbc3vgNhkzwj17v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frlLuJqXtlLC1vTFNtriK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S5OS1iEV_vdXyExDzX_9YQ"/>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FLWqQRU05Rvr549NaYDNj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zs6PehvrN3ycBMT.18pB2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jUbYfL4YPIkKR5ZJKPV8p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unJVlNEJxIV8jWkBfUY8l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uwUWdEaFNkX2K58_reY2Z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2.wPxfnmuYqeWSijqBD8z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Cg01mG6PLChRlAsXAmHeo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oQusdL5hGkJq_l3txob3h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t.mGTe0RMqZO1WoCiClPBA"/>
</p:tagLst>
</file>

<file path=ppt/theme/theme1.xml><?xml version="1.0" encoding="utf-8"?>
<a:theme xmlns:a="http://schemas.openxmlformats.org/drawingml/2006/main" name="Green Power Denmark">
  <a:themeElements>
    <a:clrScheme name="Green Power Denmark">
      <a:dk1>
        <a:srgbClr val="000000"/>
      </a:dk1>
      <a:lt1>
        <a:srgbClr val="FFFFFF"/>
      </a:lt1>
      <a:dk2>
        <a:srgbClr val="5A5E5B"/>
      </a:dk2>
      <a:lt2>
        <a:srgbClr val="DAD9E0"/>
      </a:lt2>
      <a:accent1>
        <a:srgbClr val="307675"/>
      </a:accent1>
      <a:accent2>
        <a:srgbClr val="6FC2B6"/>
      </a:accent2>
      <a:accent3>
        <a:srgbClr val="246C99"/>
      </a:accent3>
      <a:accent4>
        <a:srgbClr val="B5C7DE"/>
      </a:accent4>
      <a:accent5>
        <a:srgbClr val="FFA039"/>
      </a:accent5>
      <a:accent6>
        <a:srgbClr val="E5BDD9"/>
      </a:accent6>
      <a:hlink>
        <a:srgbClr val="6FC2B6"/>
      </a:hlink>
      <a:folHlink>
        <a:srgbClr val="6FC2B6"/>
      </a:folHlink>
    </a:clrScheme>
    <a:fontScheme name="Green Power Denmark">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36000" rIns="72000" bIns="36000" rtlCol="0" anchor="ctr"/>
      <a:lstStyle>
        <a:defPPr algn="ctr">
          <a:spcBef>
            <a:spcPts val="300"/>
          </a:spcBef>
          <a:defRPr sz="1600" noProof="0"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600"/>
          </a:spcAft>
          <a:defRPr sz="1600" dirty="0" smtClean="0">
            <a:solidFill>
              <a:schemeClr val="accent1"/>
            </a:solidFill>
          </a:defRPr>
        </a:defPPr>
      </a:lstStyle>
    </a:txDef>
  </a:objectDefaults>
  <a:extraClrSchemeLst/>
  <a:custClrLst>
    <a:custClr name="Grøn">
      <a:srgbClr val="307675"/>
    </a:custClr>
    <a:custClr name="Lys grøn">
      <a:srgbClr val="6FC2B6"/>
    </a:custClr>
    <a:custClr name="Lilla">
      <a:srgbClr val="57567C"/>
    </a:custClr>
    <a:custClr name="Lyserød">
      <a:srgbClr val="E5BDD9"/>
    </a:custClr>
    <a:custClr name="Blå">
      <a:srgbClr val="246C99"/>
    </a:custClr>
    <a:custClr name="Lys blå">
      <a:srgbClr val="B5C7DE"/>
    </a:custClr>
    <a:custClr name="Orange">
      <a:srgbClr val="FFA039"/>
    </a:custClr>
    <a:custClr name="Gul">
      <a:srgbClr val="FFEBA9"/>
    </a:custClr>
    <a:custClr name="Mørk grå">
      <a:srgbClr val="5A5E5B"/>
    </a:custClr>
    <a:custClr name="Lys grå">
      <a:srgbClr val="DAD9E0"/>
    </a:custClr>
  </a:custClrLst>
  <a:extLst>
    <a:ext uri="{05A4C25C-085E-4340-85A3-A5531E510DB2}">
      <thm15:themeFamily xmlns:thm15="http://schemas.microsoft.com/office/thememl/2012/main" name="Green Power Denmark Template.potx" id="{B4850EC1-D064-43DA-825B-0FD4ED877A2B}" vid="{5DA88C88-B4D9-45D0-ACD6-0295641B1DBC}"/>
    </a:ext>
  </a:extLst>
</a:theme>
</file>

<file path=ppt/theme/theme2.xml><?xml version="1.0" encoding="utf-8"?>
<a:theme xmlns:a="http://schemas.openxmlformats.org/drawingml/2006/main" name="Office-tema">
  <a:themeElements>
    <a:clrScheme name="Green Power Denmark">
      <a:dk1>
        <a:srgbClr val="000000"/>
      </a:dk1>
      <a:lt1>
        <a:srgbClr val="FFFFFF"/>
      </a:lt1>
      <a:dk2>
        <a:srgbClr val="5A5E5B"/>
      </a:dk2>
      <a:lt2>
        <a:srgbClr val="DAD9E0"/>
      </a:lt2>
      <a:accent1>
        <a:srgbClr val="307675"/>
      </a:accent1>
      <a:accent2>
        <a:srgbClr val="6FC2B6"/>
      </a:accent2>
      <a:accent3>
        <a:srgbClr val="246C99"/>
      </a:accent3>
      <a:accent4>
        <a:srgbClr val="B5C7DE"/>
      </a:accent4>
      <a:accent5>
        <a:srgbClr val="FFA039"/>
      </a:accent5>
      <a:accent6>
        <a:srgbClr val="E5BDD9"/>
      </a:accent6>
      <a:hlink>
        <a:srgbClr val="6FC2B6"/>
      </a:hlink>
      <a:folHlink>
        <a:srgbClr val="6FC2B6"/>
      </a:folHlink>
    </a:clrScheme>
    <a:fontScheme name="Green Power Denmark">
      <a:majorFont>
        <a:latin typeface="Montserrat"/>
        <a:ea typeface=""/>
        <a:cs typeface=""/>
      </a:majorFont>
      <a:minorFont>
        <a:latin typeface="Montserrat"/>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øn">
      <a:srgbClr val="307675"/>
    </a:custClr>
    <a:custClr name="Lys grøn">
      <a:srgbClr val="6FC2B6"/>
    </a:custClr>
    <a:custClr name="Lilla">
      <a:srgbClr val="57567C"/>
    </a:custClr>
    <a:custClr name="Lyserød">
      <a:srgbClr val="E5BDD9"/>
    </a:custClr>
    <a:custClr name="Blå">
      <a:srgbClr val="246C99"/>
    </a:custClr>
    <a:custClr name="Lys blå">
      <a:srgbClr val="B5C7DE"/>
    </a:custClr>
    <a:custClr name="Orange">
      <a:srgbClr val="FFA039"/>
    </a:custClr>
    <a:custClr name="Gul">
      <a:srgbClr val="FFEBA9"/>
    </a:custClr>
    <a:custClr name="Mørk grå">
      <a:srgbClr val="5A5E5B"/>
    </a:custClr>
    <a:custClr name="Lys grå">
      <a:srgbClr val="DAD9E0"/>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Power Denmark">
      <a:dk1>
        <a:srgbClr val="000000"/>
      </a:dk1>
      <a:lt1>
        <a:srgbClr val="FFFFFF"/>
      </a:lt1>
      <a:dk2>
        <a:srgbClr val="5A5E5B"/>
      </a:dk2>
      <a:lt2>
        <a:srgbClr val="DAD9E0"/>
      </a:lt2>
      <a:accent1>
        <a:srgbClr val="307675"/>
      </a:accent1>
      <a:accent2>
        <a:srgbClr val="6FC2B6"/>
      </a:accent2>
      <a:accent3>
        <a:srgbClr val="246C99"/>
      </a:accent3>
      <a:accent4>
        <a:srgbClr val="B5C7DE"/>
      </a:accent4>
      <a:accent5>
        <a:srgbClr val="FFA039"/>
      </a:accent5>
      <a:accent6>
        <a:srgbClr val="E5BDD9"/>
      </a:accent6>
      <a:hlink>
        <a:srgbClr val="6FC2B6"/>
      </a:hlink>
      <a:folHlink>
        <a:srgbClr val="6FC2B6"/>
      </a:folHlink>
    </a:clrScheme>
    <a:fontScheme name="Green Power Denmark">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øn">
      <a:srgbClr val="307675"/>
    </a:custClr>
    <a:custClr name="Lys grøn">
      <a:srgbClr val="6FC2B6"/>
    </a:custClr>
    <a:custClr name="Lilla">
      <a:srgbClr val="57567C"/>
    </a:custClr>
    <a:custClr name="Lyserød">
      <a:srgbClr val="E5BDD9"/>
    </a:custClr>
    <a:custClr name="Blå">
      <a:srgbClr val="246C99"/>
    </a:custClr>
    <a:custClr name="Lys blå">
      <a:srgbClr val="B5C7DE"/>
    </a:custClr>
    <a:custClr name="Orange">
      <a:srgbClr val="FFA039"/>
    </a:custClr>
    <a:custClr name="Gul">
      <a:srgbClr val="FFEBA9"/>
    </a:custClr>
    <a:custClr name="Mørk grå">
      <a:srgbClr val="5A5E5B"/>
    </a:custClr>
    <a:custClr name="Lys grå">
      <a:srgbClr val="DAD9E0"/>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Green Power Denmark Template</Template>
  <TotalTime>27</TotalTime>
  <Words>5093</Words>
  <Application>Microsoft Office PowerPoint</Application>
  <PresentationFormat>Widescreen</PresentationFormat>
  <Paragraphs>573</Paragraphs>
  <Slides>16</Slides>
  <Notes>2</Notes>
  <HiddenSlides>0</HiddenSlides>
  <MMClips>0</MMClips>
  <ScaleCrop>false</ScaleCrop>
  <HeadingPairs>
    <vt:vector size="8" baseType="variant">
      <vt:variant>
        <vt:lpstr>Benyttede skrifttyper</vt:lpstr>
      </vt:variant>
      <vt:variant>
        <vt:i4>3</vt:i4>
      </vt:variant>
      <vt:variant>
        <vt:lpstr>Tema</vt:lpstr>
      </vt:variant>
      <vt:variant>
        <vt:i4>1</vt:i4>
      </vt:variant>
      <vt:variant>
        <vt:lpstr>Integrerede OLE-servere</vt:lpstr>
      </vt:variant>
      <vt:variant>
        <vt:i4>1</vt:i4>
      </vt:variant>
      <vt:variant>
        <vt:lpstr>Slidetitler</vt:lpstr>
      </vt:variant>
      <vt:variant>
        <vt:i4>16</vt:i4>
      </vt:variant>
    </vt:vector>
  </HeadingPairs>
  <TitlesOfParts>
    <vt:vector size="21" baseType="lpstr">
      <vt:lpstr>Calibri</vt:lpstr>
      <vt:lpstr>Montserrat</vt:lpstr>
      <vt:lpstr>Arial</vt:lpstr>
      <vt:lpstr>Green Power Denmark</vt:lpstr>
      <vt:lpstr>think-cell Slide</vt:lpstr>
      <vt:lpstr>Stigende omkostninger bremser grøn omstilling:  - Analyse af stigende udgifter til landbaseret VE i Danmark 2019-2025</vt:lpstr>
      <vt:lpstr>PowerPoint-præsentation</vt:lpstr>
      <vt:lpstr>PowerPoint-præsentation</vt:lpstr>
      <vt:lpstr>PowerPoint-præsentation</vt:lpstr>
      <vt:lpstr>PowerPoint-præsentation</vt:lpstr>
      <vt:lpstr>PowerPoint-præsentation</vt:lpstr>
      <vt:lpstr>FIGURER   Udvikling i VE-omkostninger 2019-2025: Detaljeret overblik over stigende politisk pålagte udgifter</vt:lpstr>
      <vt:lpstr>Omkostninger til DSO-tilsluttet anlæg som følge af politiske beslutninger er steget med op til 1.785.000 kr. pr. MW siden 2019</vt:lpstr>
      <vt:lpstr>Omkostninger til TSO-tilsluttede anlæg som følge af politiske beslutninger er steget med op til 1.018.000 kr. per MW siden 2019</vt:lpstr>
      <vt:lpstr>De initiale omkostninger stiger med 53-61% fra 2023 til 2025 - i høj grad drevet af Energinets takster</vt:lpstr>
      <vt:lpstr>De løbende omkostninger stiger med 8% over levetiden på grund af øgede Energinet takster</vt:lpstr>
      <vt:lpstr>Hvordan har vi gjort?  Vi har tager udgangspunkt i et vedvarende energianlæg, der er kategoriseret i A-høj, og tilsluttet på DSO-niveau i hhv. geozone grøn og rød. Den specifikke zoneopdeling fastlægges pba. udvekslingen mellem DSO og TSO. I røde zoner løber mest elektricitet fra DSO til TSO (typisk områder med produktionsoverskud), mens der i grønne zoner løber mest elektricitet fra TSO til DSO (typisk forbrugsdominerede områder).  Vi har simplificeret eksemplet ved at sætte lighed mellem DSO rød zone og TSO blå zone, og omvendt med DSO grøn og TSO gul/hvid. Disse zoner har samtidig også store overlap.   For TSO-beregningen har vi gjort det samme. Forskellen er, at vi har anvendt et anlæg på 100 MW, som stationsbidraget fordeles ud på. Alle andre satser er de samme, dog betales, der ikke DSO-tilslutningsbidrag eller transformerbidrag mv. Kun nært net.  Omkostninger som følge af ændret regulering Vi har kun kigget på prisstigninger, som følge af ændret regulering. Det er endvidere omkostningselementer, der enten er nye eller har ændret sig siden 2019 for opstillerne.   Omkostningselementerne er specifikt følgende:  1. Nettilslutning ved DSO 2. Nettilslutning ved DSO, TSO tilslutningsbidrag for det bagvedliggende net 3. TSO-transformerbidrag for DSO-tilsluttede anlæg  4. Indfødnings- og balanceringstariffer på TSO 5. DSO-RFG omkostning ved VE-anlæg  6. DSO-indfødningstarif  7. Grøn Pulje 8. Særskat på landbrugsjord </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Peter Alexandersen</dc:creator>
  <cp:lastModifiedBy>Claus Kaae-Nielsen</cp:lastModifiedBy>
  <cp:revision>3</cp:revision>
  <dcterms:created xsi:type="dcterms:W3CDTF">2023-09-08T09:43:34Z</dcterms:created>
  <dcterms:modified xsi:type="dcterms:W3CDTF">2025-04-29T12:35:27Z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ies>
</file>